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9" r:id="rId4"/>
    <p:sldMasterId id="2147483705" r:id="rId5"/>
    <p:sldMasterId id="2147483721" r:id="rId6"/>
    <p:sldMasterId id="2147483737" r:id="rId7"/>
    <p:sldMasterId id="2147483749" r:id="rId8"/>
  </p:sldMasterIdLst>
  <p:notesMasterIdLst>
    <p:notesMasterId r:id="rId33"/>
  </p:notesMasterIdLst>
  <p:handoutMasterIdLst>
    <p:handoutMasterId r:id="rId34"/>
  </p:handoutMasterIdLst>
  <p:sldIdLst>
    <p:sldId id="505" r:id="rId9"/>
    <p:sldId id="601" r:id="rId10"/>
    <p:sldId id="536" r:id="rId11"/>
    <p:sldId id="594" r:id="rId12"/>
    <p:sldId id="570" r:id="rId13"/>
    <p:sldId id="606" r:id="rId14"/>
    <p:sldId id="607" r:id="rId15"/>
    <p:sldId id="605" r:id="rId16"/>
    <p:sldId id="596" r:id="rId17"/>
    <p:sldId id="595" r:id="rId18"/>
    <p:sldId id="583" r:id="rId19"/>
    <p:sldId id="599" r:id="rId20"/>
    <p:sldId id="604" r:id="rId21"/>
    <p:sldId id="608" r:id="rId22"/>
    <p:sldId id="609" r:id="rId23"/>
    <p:sldId id="603" r:id="rId24"/>
    <p:sldId id="580" r:id="rId25"/>
    <p:sldId id="586" r:id="rId26"/>
    <p:sldId id="592" r:id="rId27"/>
    <p:sldId id="584" r:id="rId28"/>
    <p:sldId id="593" r:id="rId29"/>
    <p:sldId id="535" r:id="rId30"/>
    <p:sldId id="611" r:id="rId31"/>
    <p:sldId id="374" r:id="rId32"/>
  </p:sldIdLst>
  <p:sldSz cx="9144000" cy="6858000" type="screen4x3"/>
  <p:notesSz cx="6884988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220"/>
    <a:srgbClr val="0000FF"/>
    <a:srgbClr val="FDF0DF"/>
    <a:srgbClr val="0E2C68"/>
    <a:srgbClr val="10A036"/>
    <a:srgbClr val="33CCFF"/>
    <a:srgbClr val="FF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6093" autoAdjust="0"/>
  </p:normalViewPr>
  <p:slideViewPr>
    <p:cSldViewPr showGuides="1">
      <p:cViewPr varScale="1">
        <p:scale>
          <a:sx n="110" d="100"/>
          <a:sy n="110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1"/>
            </a:solidFill>
            <a:ln w="2956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E9-3849-8D11-B7BE08E00546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E9-3849-8D11-B7BE08E00546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E9-3849-8D11-B7BE08E00546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FE9-3849-8D11-B7BE08E0054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FE9-3849-8D11-B7BE08E00546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FE9-3849-8D11-B7BE08E00546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  <a:ln w="2956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FE9-3849-8D11-B7BE08E00546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 w="2956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FE9-3849-8D11-B7BE08E00546}"/>
              </c:ext>
            </c:extLst>
          </c:dPt>
          <c:dLbls>
            <c:dLbl>
              <c:idx val="0"/>
              <c:layout>
                <c:manualLayout>
                  <c:x val="-3.8725429790250764E-3"/>
                  <c:y val="-2.8518605152114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E9-3849-8D11-B7BE08E00546}"/>
                </c:ext>
              </c:extLst>
            </c:dLbl>
            <c:dLbl>
              <c:idx val="1"/>
              <c:layout>
                <c:manualLayout>
                  <c:x val="-1.2950093923200282E-3"/>
                  <c:y val="-5.6488775589765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E9-3849-8D11-B7BE08E00546}"/>
                </c:ext>
              </c:extLst>
            </c:dLbl>
            <c:dLbl>
              <c:idx val="2"/>
              <c:layout>
                <c:manualLayout>
                  <c:x val="-1.2942988526001592E-3"/>
                  <c:y val="-2.85164026030605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FE9-3849-8D11-B7BE08E00546}"/>
                </c:ext>
              </c:extLst>
            </c:dLbl>
            <c:dLbl>
              <c:idx val="3"/>
              <c:layout>
                <c:manualLayout>
                  <c:x val="-1.2950093923200401E-3"/>
                  <c:y val="-8.4538237793363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E9-3849-8D11-B7BE08E00546}"/>
                </c:ext>
              </c:extLst>
            </c:dLbl>
            <c:dLbl>
              <c:idx val="4"/>
              <c:layout>
                <c:manualLayout>
                  <c:x val="-1.2946033696229653E-3"/>
                  <c:y val="-2.85186051521146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E9-3849-8D11-B7BE08E00546}"/>
                </c:ext>
              </c:extLst>
            </c:dLbl>
            <c:dLbl>
              <c:idx val="5"/>
              <c:layout>
                <c:manualLayout>
                  <c:x val="-7.0038915245401132E-6"/>
                  <c:y val="-5.6413888921927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E9-3849-8D11-B7BE08E00546}"/>
                </c:ext>
              </c:extLst>
            </c:dLbl>
            <c:dLbl>
              <c:idx val="6"/>
              <c:layout>
                <c:manualLayout>
                  <c:x val="-5.8873291075844427E-6"/>
                  <c:y val="-5.6565864806658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E9-3849-8D11-B7BE08E00546}"/>
                </c:ext>
              </c:extLst>
            </c:dLbl>
            <c:dLbl>
              <c:idx val="7"/>
              <c:layout>
                <c:manualLayout>
                  <c:x val="-2.5845374782295706E-3"/>
                  <c:y val="-6.233213823021659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E9-3849-8D11-B7BE08E00546}"/>
                </c:ext>
              </c:extLst>
            </c:dLbl>
            <c:dLbl>
              <c:idx val="8"/>
              <c:layout>
                <c:manualLayout>
                  <c:x val="1.2814076319680346E-3"/>
                  <c:y val="-5.814729502748120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E9-3849-8D11-B7BE08E00546}"/>
                </c:ext>
              </c:extLst>
            </c:dLbl>
            <c:dLbl>
              <c:idx val="9"/>
              <c:layout>
                <c:manualLayout>
                  <c:x val="-1.2961259547369485E-3"/>
                  <c:y val="-8.4498591910389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FE9-3849-8D11-B7BE08E00546}"/>
                </c:ext>
              </c:extLst>
            </c:dLbl>
            <c:dLbl>
              <c:idx val="10"/>
              <c:layout>
                <c:manualLayout>
                  <c:x val="-2.5848419952523767E-3"/>
                  <c:y val="-8.4538237793363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E9-3849-8D11-B7BE08E00546}"/>
                </c:ext>
              </c:extLst>
            </c:dLbl>
            <c:dLbl>
              <c:idx val="11"/>
              <c:layout>
                <c:manualLayout>
                  <c:x val="-7.4099142216149025E-6"/>
                  <c:y val="-1.1235643234628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FE9-3849-8D11-B7BE08E00546}"/>
                </c:ext>
              </c:extLst>
            </c:dLbl>
            <c:dLbl>
              <c:idx val="12"/>
              <c:layout>
                <c:manualLayout>
                  <c:x val="-1.2968364944568767E-3"/>
                  <c:y val="-1.4063936474961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FE9-3849-8D11-B7BE08E00546}"/>
                </c:ext>
              </c:extLst>
            </c:dLbl>
            <c:dLbl>
              <c:idx val="13"/>
              <c:layout>
                <c:manualLayout>
                  <c:x val="-1.2965319774340706E-3"/>
                  <c:y val="-1.1231678646330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E9-3849-8D11-B7BE08E00546}"/>
                </c:ext>
              </c:extLst>
            </c:dLbl>
            <c:dLbl>
              <c:idx val="14"/>
              <c:layout>
                <c:manualLayout>
                  <c:x val="-7.4099142216149025E-6"/>
                  <c:y val="-5.6565864806658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FE9-3849-8D11-B7BE08E00546}"/>
                </c:ext>
              </c:extLst>
            </c:dLbl>
            <c:dLbl>
              <c:idx val="15"/>
              <c:layout>
                <c:manualLayout>
                  <c:x val="-1.2961259547369958E-3"/>
                  <c:y val="-5.652621892368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E9-3849-8D11-B7BE08E00546}"/>
                </c:ext>
              </c:extLst>
            </c:dLbl>
            <c:dLbl>
              <c:idx val="16"/>
              <c:layout>
                <c:manualLayout>
                  <c:x val="-7.7144312444209945E-6"/>
                  <c:y val="-8.4421502693497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FE9-3849-8D11-B7BE08E00546}"/>
                </c:ext>
              </c:extLst>
            </c:dLbl>
            <c:dLbl>
              <c:idx val="17"/>
              <c:layout>
                <c:manualLayout>
                  <c:x val="-1.2968364944567822E-3"/>
                  <c:y val="-1.1262954842898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FE9-3849-8D11-B7BE08E00546}"/>
                </c:ext>
              </c:extLst>
            </c:dLbl>
            <c:dLbl>
              <c:idx val="18"/>
              <c:layout>
                <c:manualLayout>
                  <c:x val="-2.5874811427833628E-3"/>
                  <c:y val="-2.8439313386167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E9-3849-8D11-B7BE08E00546}"/>
                </c:ext>
              </c:extLst>
            </c:dLbl>
            <c:dLbl>
              <c:idx val="19"/>
              <c:layout>
                <c:manualLayout>
                  <c:x val="-1.2986635965937133E-3"/>
                  <c:y val="-5.6799335006389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E9-3849-8D11-B7BE08E00546}"/>
                </c:ext>
              </c:extLst>
            </c:dLbl>
            <c:dLbl>
              <c:idx val="20"/>
              <c:layout>
                <c:manualLayout>
                  <c:x val="-2.5882931881774178E-3"/>
                  <c:y val="-2.86331377029263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E9-3849-8D11-B7BE08E00546}"/>
                </c:ext>
              </c:extLst>
            </c:dLbl>
            <c:dLbl>
              <c:idx val="21"/>
              <c:layout>
                <c:manualLayout>
                  <c:x val="-1.2968364944568767E-3"/>
                  <c:y val="1.40793543183396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E9-3849-8D11-B7BE08E00546}"/>
                </c:ext>
              </c:extLst>
            </c:dLbl>
            <c:dLbl>
              <c:idx val="22"/>
              <c:layout>
                <c:manualLayout>
                  <c:x val="1.2798850468540041E-3"/>
                  <c:y val="-4.272945164899521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E9-3849-8D11-B7BE08E00546}"/>
                </c:ext>
              </c:extLst>
            </c:dLbl>
            <c:dLbl>
              <c:idx val="23"/>
              <c:layout>
                <c:manualLayout>
                  <c:x val="3.8640165023865001E-3"/>
                  <c:y val="-1.68378267536585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E9-3849-8D11-B7BE08E00546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/>
                        </a:solidFill>
                      </a:rPr>
                      <a:t>1757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FE9-3849-8D11-B7BE08E00546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1850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FE9-3849-8D11-B7BE08E00546}"/>
                </c:ext>
              </c:extLst>
            </c:dLbl>
            <c:spPr>
              <a:noFill/>
              <a:ln w="215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6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Лист1!$B$2:$AC$2</c:f>
              <c:numCache>
                <c:formatCode>General</c:formatCode>
                <c:ptCount val="28"/>
                <c:pt idx="0">
                  <c:v>42</c:v>
                </c:pt>
                <c:pt idx="1">
                  <c:v>67</c:v>
                </c:pt>
                <c:pt idx="2">
                  <c:v>70</c:v>
                </c:pt>
                <c:pt idx="3">
                  <c:v>79</c:v>
                </c:pt>
                <c:pt idx="4">
                  <c:v>92</c:v>
                </c:pt>
                <c:pt idx="5">
                  <c:v>114</c:v>
                </c:pt>
                <c:pt idx="6">
                  <c:v>125</c:v>
                </c:pt>
                <c:pt idx="7">
                  <c:v>176</c:v>
                </c:pt>
                <c:pt idx="8">
                  <c:v>204</c:v>
                </c:pt>
                <c:pt idx="9">
                  <c:v>211</c:v>
                </c:pt>
                <c:pt idx="10">
                  <c:v>252</c:v>
                </c:pt>
                <c:pt idx="11">
                  <c:v>284</c:v>
                </c:pt>
                <c:pt idx="12">
                  <c:v>333</c:v>
                </c:pt>
                <c:pt idx="13">
                  <c:v>493</c:v>
                </c:pt>
                <c:pt idx="14">
                  <c:v>567</c:v>
                </c:pt>
                <c:pt idx="15">
                  <c:v>688</c:v>
                </c:pt>
                <c:pt idx="16">
                  <c:v>767</c:v>
                </c:pt>
                <c:pt idx="17">
                  <c:v>804</c:v>
                </c:pt>
                <c:pt idx="18" formatCode="#,##0">
                  <c:v>1003</c:v>
                </c:pt>
                <c:pt idx="19" formatCode="#,##0">
                  <c:v>1111</c:v>
                </c:pt>
                <c:pt idx="20">
                  <c:v>1567</c:v>
                </c:pt>
                <c:pt idx="21">
                  <c:v>1699</c:v>
                </c:pt>
                <c:pt idx="22">
                  <c:v>1707</c:v>
                </c:pt>
                <c:pt idx="23">
                  <c:v>1733</c:v>
                </c:pt>
                <c:pt idx="24">
                  <c:v>1757</c:v>
                </c:pt>
                <c:pt idx="25">
                  <c:v>1761</c:v>
                </c:pt>
                <c:pt idx="26">
                  <c:v>1861</c:v>
                </c:pt>
                <c:pt idx="27">
                  <c:v>1869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FE9-3849-8D11-B7BE08E00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459656"/>
        <c:axId val="716460048"/>
      </c:barChart>
      <c:catAx>
        <c:axId val="716459656"/>
        <c:scaling>
          <c:orientation val="minMax"/>
        </c:scaling>
        <c:delete val="0"/>
        <c:axPos val="b"/>
        <c:majorGridlines>
          <c:spPr>
            <a:ln w="806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07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6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460048"/>
        <c:crosses val="autoZero"/>
        <c:auto val="1"/>
        <c:lblAlgn val="ctr"/>
        <c:lblOffset val="100"/>
        <c:noMultiLvlLbl val="0"/>
      </c:catAx>
      <c:valAx>
        <c:axId val="716460048"/>
        <c:scaling>
          <c:orientation val="minMax"/>
        </c:scaling>
        <c:delete val="0"/>
        <c:axPos val="l"/>
        <c:majorGridlines>
          <c:spPr>
            <a:ln w="806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37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6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459656"/>
        <c:crosses val="autoZero"/>
        <c:crossBetween val="between"/>
      </c:valAx>
      <c:spPr>
        <a:noFill/>
        <a:ln w="21508">
          <a:noFill/>
        </a:ln>
      </c:spPr>
    </c:plotArea>
    <c:plotVisOnly val="1"/>
    <c:dispBlanksAs val="gap"/>
    <c:showDLblsOverMax val="0"/>
  </c:chart>
  <c:spPr>
    <a:solidFill>
      <a:schemeClr val="bg1"/>
    </a:solidFill>
    <a:ln w="806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9906" y="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51604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9906" y="951604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r">
              <a:defRPr sz="1200"/>
            </a:lvl1pPr>
          </a:lstStyle>
          <a:p>
            <a:fld id="{1D95DD45-4FA3-4F63-BC9F-6684CD6C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9906" y="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1738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5" tIns="46188" rIns="92375" bIns="461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500" y="4758892"/>
            <a:ext cx="5507990" cy="4508420"/>
          </a:xfrm>
          <a:prstGeom prst="rect">
            <a:avLst/>
          </a:prstGeom>
        </p:spPr>
        <p:txBody>
          <a:bodyPr vert="horz" lIns="92375" tIns="46188" rIns="92375" bIns="461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51604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9906" y="9516044"/>
            <a:ext cx="2983495" cy="500935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r">
              <a:defRPr sz="1200"/>
            </a:lvl1pPr>
          </a:lstStyle>
          <a:p>
            <a:fld id="{B1977F8B-9E6B-43D2-90E9-AD1F189C6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827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34C039-F723-4C9E-9E1A-5A5DD8C44CA0}" type="slidenum">
              <a:rPr lang="ru-RU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1</a:t>
            </a:fld>
            <a:endParaRPr lang="ru-RU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2950"/>
            <a:ext cx="5030788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498" y="4758891"/>
            <a:ext cx="5501616" cy="4501463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8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50888"/>
            <a:ext cx="5011738" cy="37592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ru-RU" altLang="ru-RU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900" indent="-2888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230" indent="-231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322" indent="-231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414" indent="-231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1506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3598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5690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7782" indent="-231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CDBB5-481A-49E9-A07D-DE7896A118A6}" type="slidenum">
              <a:rPr lang="ru-RU" altLang="ru-RU">
                <a:solidFill>
                  <a:prstClr val="black"/>
                </a:solidFill>
              </a:r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6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7450" y="1252538"/>
            <a:ext cx="4510088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09A4-81F5-43DA-A4F5-6068F092E601}" type="slidenum">
              <a:rPr lang="ru-RU" smtClean="0">
                <a:solidFill>
                  <a:prstClr val="black"/>
                </a:solidFill>
              </a:r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1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77F8B-9E6B-43D2-90E9-AD1F189C671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6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95DD4F-8AD1-4198-BAE1-EF9D657B5FAE}" type="slidenum">
              <a:rPr lang="ru-RU" smtClean="0">
                <a:latin typeface="Times New Roman" panose="02020603050405020304" pitchFamily="18" charset="0"/>
                <a:cs typeface="Lucida Sans Unicode" panose="020B0602030504020204" pitchFamily="34" charset="0"/>
              </a:rPr>
              <a:t>24</a:t>
            </a:fld>
            <a:endParaRPr lang="ru-RU"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2950"/>
            <a:ext cx="5030788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498" y="4758891"/>
            <a:ext cx="5501616" cy="4501463"/>
          </a:xfrm>
          <a:noFill/>
        </p:spPr>
        <p:txBody>
          <a:bodyPr wrap="none" anchor="ctr"/>
          <a:lstStyle/>
          <a:p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24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2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40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2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11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24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24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7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22"/>
            <a:ext cx="1608138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86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61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7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3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D607C24D-EE21-4484-9DAF-011AD69DA118}" type="datetime1">
              <a:rPr lang="ru-RU" smtClean="0"/>
              <a:t>04.02.2026</a:t>
            </a:fld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8CDE5-6DA6-4024-B6B5-333549DC2096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C934-AE08-4A15-AA2E-6E22FF8F5ADC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7628-C116-4B33-8F61-70A69A3FC833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1ADA-5672-49EC-9946-8FF3A301AED9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2E22-7F33-432B-A253-4F30439757A4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DD93-1288-4EEC-9381-C03648B7E009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DEB7-7F58-4F13-97D8-30A7F48BE27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DD88-E966-4551-82A5-8B8920191BAF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54C0-2B68-4CF1-B76D-305CCD36D7A2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AE68-3136-4DA6-A328-21CC2C4F3DA5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4D2E-882C-4206-AE4C-DB4FC437F8AC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8246-314A-4265-B3DE-B907506FB60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D3C1-060B-488D-8C54-C051A9A95EC9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ECE3-C396-4DC3-A5C9-A895FC3B0B41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6939-1613-47C4-B97E-3D45706E4A8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BDDB-6BEE-4FD6-A4D9-1D839E546586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98B93-72FA-47F5-944B-544DF73D1065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DAC2-8855-4E6C-AB96-C6B6426BABBA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5361-EA13-4392-8C20-AE333263CEB9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49" y="65110"/>
            <a:ext cx="1995487" cy="64595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110"/>
            <a:ext cx="5835650" cy="64595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D8A65-EF67-47CA-A9F7-751ED99C3066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99" y="65110"/>
            <a:ext cx="7958137" cy="10112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030288" y="1163645"/>
            <a:ext cx="7961312" cy="5360987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6379FC57-6331-4F29-801A-C5E622AB2E97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7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2725"/>
            <a:ext cx="7785100" cy="1454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64462" cy="42338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796-C848-46BF-A8C1-1280E462A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2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9DDBA7-4CA3-42AA-802E-8FC44CA64DA6}" type="datetime1">
              <a:rPr lang="ru-RU" smtClean="0"/>
              <a:t>04.02.2026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553-FE3C-4D71-9662-1806B5C038EC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6463-B77C-435C-82CD-FA7EB279253F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CA90-2EE2-4CFE-B3B1-BEEC78A8CE7D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31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144431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6E8-A347-45E9-82E2-A405B3162E9C}" type="datetime1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F08B-D79B-4E0F-B710-95A58914B557}" type="datetime1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7FDB7-0976-46E0-9F33-083A38863B67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30DD-3759-492D-B80F-CEC35561F97D}" type="datetime1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9EB24EC-09DE-4DE2-8864-9E81B5FB8377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1E2C52-4D25-4F1D-B84D-5C89A2DD62AB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83" y="640796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6D77-BDDF-4A90-8262-D4C7BBC71B5B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62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B4E7-5844-4774-8493-31BC8192B656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2725"/>
            <a:ext cx="7785100" cy="1454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64462" cy="42338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796-C848-46BF-A8C1-1280E462A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24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2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40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2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11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24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24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7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22"/>
            <a:ext cx="1608138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86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61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7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3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D607C24D-EE21-4484-9DAF-011AD69DA118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7FDB7-0976-46E0-9F33-083A38863B67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0D293-3274-4587-A3DB-7129BCD337AF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5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5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A9038-D960-4D9D-A47B-782136081C4B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0D293-3274-4587-A3DB-7129BCD337AF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227CF-8257-4E89-A4F2-E3034AD9F057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7E7FC-4996-47A5-ABB9-74BEDCDA3CC5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3CA7AB-4944-4C94-A1A0-88D481DE6586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67D7B-7CA0-4F4C-A07F-18F47E6D0A3A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C184C-E95C-4AA9-B25F-87902DBF9EE1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8CDE5-6DA6-4024-B6B5-333549DC2096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49" y="65110"/>
            <a:ext cx="1995487" cy="64595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110"/>
            <a:ext cx="5835650" cy="64595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D8A65-EF67-47CA-A9F7-751ED99C3066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99" y="65110"/>
            <a:ext cx="7958137" cy="10112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1030288" y="1163645"/>
            <a:ext cx="7961312" cy="5360987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6379FC57-6331-4F29-801A-C5E622AB2E97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7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2725"/>
            <a:ext cx="7785100" cy="1454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64462" cy="42338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796-C848-46BF-A8C1-1280E462A73A}" type="slidenum">
              <a:rPr lang="ru-RU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1"/>
          <p:cNvGrpSpPr/>
          <p:nvPr/>
        </p:nvGrpSpPr>
        <p:grpSpPr bwMode="auto">
          <a:xfrm>
            <a:off x="434977" y="4766"/>
            <a:ext cx="8015288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87"/>
          <p:cNvSpPr>
            <a:spLocks noChangeArrowheads="1"/>
          </p:cNvSpPr>
          <p:nvPr/>
        </p:nvSpPr>
        <p:spPr bwMode="gray">
          <a:xfrm>
            <a:off x="0" y="1795485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65"/>
          <p:cNvSpPr>
            <a:spLocks noChangeArrowheads="1"/>
          </p:cNvSpPr>
          <p:nvPr/>
        </p:nvSpPr>
        <p:spPr bwMode="gray">
          <a:xfrm>
            <a:off x="5553075" y="5576910"/>
            <a:ext cx="712788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Rectangle 166"/>
          <p:cNvSpPr>
            <a:spLocks noChangeArrowheads="1"/>
          </p:cNvSpPr>
          <p:nvPr/>
        </p:nvSpPr>
        <p:spPr bwMode="gray">
          <a:xfrm>
            <a:off x="7007226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" name="Rectangle 167"/>
          <p:cNvSpPr>
            <a:spLocks noChangeArrowheads="1"/>
          </p:cNvSpPr>
          <p:nvPr/>
        </p:nvSpPr>
        <p:spPr bwMode="gray">
          <a:xfrm>
            <a:off x="6269039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" name="Rectangle 170"/>
          <p:cNvSpPr>
            <a:spLocks noChangeArrowheads="1"/>
          </p:cNvSpPr>
          <p:nvPr/>
        </p:nvSpPr>
        <p:spPr bwMode="gray">
          <a:xfrm>
            <a:off x="2651127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" name="Rectangle 173"/>
          <p:cNvSpPr>
            <a:spLocks noChangeArrowheads="1"/>
          </p:cNvSpPr>
          <p:nvPr/>
        </p:nvSpPr>
        <p:spPr bwMode="gray">
          <a:xfrm>
            <a:off x="4818065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Rectangle 174"/>
          <p:cNvSpPr>
            <a:spLocks noChangeArrowheads="1"/>
          </p:cNvSpPr>
          <p:nvPr/>
        </p:nvSpPr>
        <p:spPr bwMode="gray">
          <a:xfrm>
            <a:off x="1917702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" name="Rectangle 175"/>
          <p:cNvSpPr>
            <a:spLocks noChangeArrowheads="1"/>
          </p:cNvSpPr>
          <p:nvPr/>
        </p:nvSpPr>
        <p:spPr bwMode="gray">
          <a:xfrm>
            <a:off x="5541965" y="4310085"/>
            <a:ext cx="725487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gray">
          <a:xfrm>
            <a:off x="4105275" y="4310085"/>
            <a:ext cx="725488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Rectangle 185"/>
          <p:cNvSpPr>
            <a:spLocks noChangeArrowheads="1"/>
          </p:cNvSpPr>
          <p:nvPr/>
        </p:nvSpPr>
        <p:spPr bwMode="gray">
          <a:xfrm>
            <a:off x="7720013" y="6221435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" name="Rectangle 186"/>
          <p:cNvSpPr>
            <a:spLocks noChangeArrowheads="1"/>
          </p:cNvSpPr>
          <p:nvPr/>
        </p:nvSpPr>
        <p:spPr bwMode="gray">
          <a:xfrm>
            <a:off x="3371861" y="6221435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" name="Rectangle 187"/>
          <p:cNvSpPr>
            <a:spLocks noChangeArrowheads="1"/>
          </p:cNvSpPr>
          <p:nvPr/>
        </p:nvSpPr>
        <p:spPr bwMode="gray">
          <a:xfrm>
            <a:off x="4826001" y="622143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" name="Rectangle 188"/>
          <p:cNvSpPr>
            <a:spLocks noChangeArrowheads="1"/>
          </p:cNvSpPr>
          <p:nvPr/>
        </p:nvSpPr>
        <p:spPr bwMode="gray">
          <a:xfrm>
            <a:off x="1920876" y="622143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5" name="Group 206"/>
          <p:cNvGrpSpPr/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6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gray">
          <a:xfrm>
            <a:off x="0" y="461985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4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5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6" name="Rectangle 146"/>
          <p:cNvSpPr>
            <a:spLocks noChangeArrowheads="1"/>
          </p:cNvSpPr>
          <p:nvPr/>
        </p:nvSpPr>
        <p:spPr bwMode="gray">
          <a:xfrm>
            <a:off x="7691438" y="4785"/>
            <a:ext cx="725487" cy="522287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" name="Rectangle 155"/>
          <p:cNvSpPr>
            <a:spLocks noChangeArrowheads="1"/>
          </p:cNvSpPr>
          <p:nvPr/>
        </p:nvSpPr>
        <p:spPr bwMode="gray">
          <a:xfrm>
            <a:off x="4789490" y="4785"/>
            <a:ext cx="725487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" name="Rectangle 162"/>
          <p:cNvSpPr>
            <a:spLocks noChangeArrowheads="1"/>
          </p:cNvSpPr>
          <p:nvPr/>
        </p:nvSpPr>
        <p:spPr bwMode="gray">
          <a:xfrm>
            <a:off x="446090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" name="Rectangle 164"/>
          <p:cNvSpPr>
            <a:spLocks noChangeArrowheads="1"/>
          </p:cNvSpPr>
          <p:nvPr/>
        </p:nvSpPr>
        <p:spPr bwMode="gray">
          <a:xfrm>
            <a:off x="1889127" y="4785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" name="Rectangle 179"/>
          <p:cNvSpPr>
            <a:spLocks noChangeArrowheads="1"/>
          </p:cNvSpPr>
          <p:nvPr/>
        </p:nvSpPr>
        <p:spPr bwMode="gray">
          <a:xfrm>
            <a:off x="6251577" y="116524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gray">
          <a:xfrm>
            <a:off x="7691438" y="1165247"/>
            <a:ext cx="725487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" name="Rectangle 181"/>
          <p:cNvSpPr>
            <a:spLocks noChangeArrowheads="1"/>
          </p:cNvSpPr>
          <p:nvPr/>
        </p:nvSpPr>
        <p:spPr bwMode="gray">
          <a:xfrm>
            <a:off x="3349626" y="116524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4800600" y="116524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5" name="Rectangle 183"/>
          <p:cNvSpPr>
            <a:spLocks noChangeArrowheads="1"/>
          </p:cNvSpPr>
          <p:nvPr/>
        </p:nvSpPr>
        <p:spPr bwMode="gray">
          <a:xfrm>
            <a:off x="1889127" y="116524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6" name="Rectangle 189"/>
          <p:cNvSpPr>
            <a:spLocks noChangeArrowheads="1"/>
          </p:cNvSpPr>
          <p:nvPr/>
        </p:nvSpPr>
        <p:spPr bwMode="gray">
          <a:xfrm>
            <a:off x="438150" y="4785"/>
            <a:ext cx="725488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" name="Rectangle 190"/>
          <p:cNvSpPr>
            <a:spLocks noChangeArrowheads="1"/>
          </p:cNvSpPr>
          <p:nvPr/>
        </p:nvSpPr>
        <p:spPr bwMode="gray">
          <a:xfrm>
            <a:off x="1143000" y="533422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" name="Rectangle 200"/>
          <p:cNvSpPr>
            <a:spLocks noChangeArrowheads="1"/>
          </p:cNvSpPr>
          <p:nvPr/>
        </p:nvSpPr>
        <p:spPr bwMode="gray">
          <a:xfrm>
            <a:off x="2578101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9" name="Group 234"/>
          <p:cNvGrpSpPr/>
          <p:nvPr/>
        </p:nvGrpSpPr>
        <p:grpSpPr bwMode="auto">
          <a:xfrm>
            <a:off x="1" y="2257447"/>
            <a:ext cx="4738688" cy="4600575"/>
            <a:chOff x="-9" y="1395"/>
            <a:chExt cx="2985" cy="2898"/>
          </a:xfrm>
        </p:grpSpPr>
        <p:pic>
          <p:nvPicPr>
            <p:cNvPr id="60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09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233"/>
          <p:cNvGrpSpPr/>
          <p:nvPr/>
        </p:nvGrpSpPr>
        <p:grpSpPr bwMode="auto">
          <a:xfrm>
            <a:off x="9525" y="1395420"/>
            <a:ext cx="4256088" cy="4598987"/>
            <a:chOff x="0" y="1039"/>
            <a:chExt cx="2681" cy="2897"/>
          </a:xfrm>
        </p:grpSpPr>
        <p:pic>
          <p:nvPicPr>
            <p:cNvPr id="63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221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232"/>
          <p:cNvGrpSpPr/>
          <p:nvPr/>
        </p:nvGrpSpPr>
        <p:grpSpPr bwMode="auto">
          <a:xfrm>
            <a:off x="-4762" y="304822"/>
            <a:ext cx="3821113" cy="5078413"/>
            <a:chOff x="-7" y="240"/>
            <a:chExt cx="2407" cy="3199"/>
          </a:xfrm>
        </p:grpSpPr>
        <p:pic>
          <p:nvPicPr>
            <p:cNvPr id="66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224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xt Box 235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22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fld id="{9FBE7C6E-6B6B-4BF6-8EFF-1390F2DD2607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0822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6400822"/>
            <a:ext cx="2133600" cy="3206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285B9D-F331-42C3-9216-C7F7BFB8775A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45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45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A9038-D960-4D9D-A47B-782136081C4B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3B49-8630-4554-81E0-D4C68E2C1B6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D538-D3D9-4A8F-9394-915EBE59F034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F488-7C37-4BF1-9D64-80AEB5C19797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5948-4CB1-478E-98E9-0FE5811331E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BAD2-55D1-4884-9F47-47FAB8D478BD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961E-FBE0-415D-B645-C033B63C7A3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766B-225B-41C7-A845-8030F4383E9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656-92A0-4600-BCDB-27E18F3571DB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A138-EC83-4B78-AD7A-3BD9FC1C280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37AF-3119-41F1-8A13-5891C957935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8BDC-A98F-4A11-8893-D6B08D0F7DE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4EE9-C9F4-4978-8C55-2911B2C02C1A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B37E-FD9A-4626-87E2-38F0368F06D8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F55A-0B98-4BB2-AB0E-0E9400DFD869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FDDA-0430-4FA9-B00A-8CC604E7BB8D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44EE-F117-4DA3-B85D-D74B258EBE56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60FE-CF74-4AA8-A176-BDEC7F69EC7C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6F7D-5221-4311-9652-72EBC3AD842E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D90A-E2FA-4CE2-BC7D-01E75586815C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16A6-74C6-487B-8721-16A897E5395E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1227CF-8257-4E89-A4F2-E3034AD9F057}" type="datetime1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14B6-C59F-474F-9D72-D3CFA413C23A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2A48-C108-43B9-8764-FFEE629910C7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4F85-0B68-45AC-A671-B787064FFF00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FCEB-7162-4573-A684-E3C06591FA58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9F00-24CA-446F-92BE-7E64C45FF1C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1FA0-3262-44C4-AC34-D95E8CD78CB2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97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1"/>
          <p:cNvGrpSpPr/>
          <p:nvPr/>
        </p:nvGrpSpPr>
        <p:grpSpPr bwMode="auto">
          <a:xfrm>
            <a:off x="434977" y="4766"/>
            <a:ext cx="8015288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87"/>
          <p:cNvSpPr>
            <a:spLocks noChangeArrowheads="1"/>
          </p:cNvSpPr>
          <p:nvPr/>
        </p:nvSpPr>
        <p:spPr bwMode="gray">
          <a:xfrm>
            <a:off x="0" y="1795485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65"/>
          <p:cNvSpPr>
            <a:spLocks noChangeArrowheads="1"/>
          </p:cNvSpPr>
          <p:nvPr/>
        </p:nvSpPr>
        <p:spPr bwMode="gray">
          <a:xfrm>
            <a:off x="5553075" y="5576910"/>
            <a:ext cx="712788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Rectangle 166"/>
          <p:cNvSpPr>
            <a:spLocks noChangeArrowheads="1"/>
          </p:cNvSpPr>
          <p:nvPr/>
        </p:nvSpPr>
        <p:spPr bwMode="gray">
          <a:xfrm>
            <a:off x="7007226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" name="Rectangle 167"/>
          <p:cNvSpPr>
            <a:spLocks noChangeArrowheads="1"/>
          </p:cNvSpPr>
          <p:nvPr/>
        </p:nvSpPr>
        <p:spPr bwMode="gray">
          <a:xfrm>
            <a:off x="6269039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" name="Rectangle 170"/>
          <p:cNvSpPr>
            <a:spLocks noChangeArrowheads="1"/>
          </p:cNvSpPr>
          <p:nvPr/>
        </p:nvSpPr>
        <p:spPr bwMode="gray">
          <a:xfrm>
            <a:off x="2651127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" name="Rectangle 173"/>
          <p:cNvSpPr>
            <a:spLocks noChangeArrowheads="1"/>
          </p:cNvSpPr>
          <p:nvPr/>
        </p:nvSpPr>
        <p:spPr bwMode="gray">
          <a:xfrm>
            <a:off x="4818065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Rectangle 174"/>
          <p:cNvSpPr>
            <a:spLocks noChangeArrowheads="1"/>
          </p:cNvSpPr>
          <p:nvPr/>
        </p:nvSpPr>
        <p:spPr bwMode="gray">
          <a:xfrm>
            <a:off x="1917702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" name="Rectangle 175"/>
          <p:cNvSpPr>
            <a:spLocks noChangeArrowheads="1"/>
          </p:cNvSpPr>
          <p:nvPr/>
        </p:nvSpPr>
        <p:spPr bwMode="gray">
          <a:xfrm>
            <a:off x="5541965" y="4310085"/>
            <a:ext cx="725487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gray">
          <a:xfrm>
            <a:off x="4105275" y="4310085"/>
            <a:ext cx="725488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Rectangle 185"/>
          <p:cNvSpPr>
            <a:spLocks noChangeArrowheads="1"/>
          </p:cNvSpPr>
          <p:nvPr/>
        </p:nvSpPr>
        <p:spPr bwMode="gray">
          <a:xfrm>
            <a:off x="7720013" y="6221435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" name="Rectangle 186"/>
          <p:cNvSpPr>
            <a:spLocks noChangeArrowheads="1"/>
          </p:cNvSpPr>
          <p:nvPr/>
        </p:nvSpPr>
        <p:spPr bwMode="gray">
          <a:xfrm>
            <a:off x="3371861" y="6221435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" name="Rectangle 187"/>
          <p:cNvSpPr>
            <a:spLocks noChangeArrowheads="1"/>
          </p:cNvSpPr>
          <p:nvPr/>
        </p:nvSpPr>
        <p:spPr bwMode="gray">
          <a:xfrm>
            <a:off x="4826001" y="622143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" name="Rectangle 188"/>
          <p:cNvSpPr>
            <a:spLocks noChangeArrowheads="1"/>
          </p:cNvSpPr>
          <p:nvPr/>
        </p:nvSpPr>
        <p:spPr bwMode="gray">
          <a:xfrm>
            <a:off x="1920876" y="622143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5" name="Group 206"/>
          <p:cNvGrpSpPr/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6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gray">
          <a:xfrm>
            <a:off x="0" y="461985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4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5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6" name="Rectangle 146"/>
          <p:cNvSpPr>
            <a:spLocks noChangeArrowheads="1"/>
          </p:cNvSpPr>
          <p:nvPr/>
        </p:nvSpPr>
        <p:spPr bwMode="gray">
          <a:xfrm>
            <a:off x="7691438" y="4785"/>
            <a:ext cx="725487" cy="522287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" name="Rectangle 155"/>
          <p:cNvSpPr>
            <a:spLocks noChangeArrowheads="1"/>
          </p:cNvSpPr>
          <p:nvPr/>
        </p:nvSpPr>
        <p:spPr bwMode="gray">
          <a:xfrm>
            <a:off x="4789490" y="4785"/>
            <a:ext cx="725487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" name="Rectangle 162"/>
          <p:cNvSpPr>
            <a:spLocks noChangeArrowheads="1"/>
          </p:cNvSpPr>
          <p:nvPr/>
        </p:nvSpPr>
        <p:spPr bwMode="gray">
          <a:xfrm>
            <a:off x="446090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" name="Rectangle 164"/>
          <p:cNvSpPr>
            <a:spLocks noChangeArrowheads="1"/>
          </p:cNvSpPr>
          <p:nvPr/>
        </p:nvSpPr>
        <p:spPr bwMode="gray">
          <a:xfrm>
            <a:off x="1889127" y="4785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" name="Rectangle 179"/>
          <p:cNvSpPr>
            <a:spLocks noChangeArrowheads="1"/>
          </p:cNvSpPr>
          <p:nvPr/>
        </p:nvSpPr>
        <p:spPr bwMode="gray">
          <a:xfrm>
            <a:off x="6251577" y="116524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gray">
          <a:xfrm>
            <a:off x="7691438" y="1165247"/>
            <a:ext cx="725487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" name="Rectangle 181"/>
          <p:cNvSpPr>
            <a:spLocks noChangeArrowheads="1"/>
          </p:cNvSpPr>
          <p:nvPr/>
        </p:nvSpPr>
        <p:spPr bwMode="gray">
          <a:xfrm>
            <a:off x="3349626" y="116524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4800600" y="116524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5" name="Rectangle 183"/>
          <p:cNvSpPr>
            <a:spLocks noChangeArrowheads="1"/>
          </p:cNvSpPr>
          <p:nvPr/>
        </p:nvSpPr>
        <p:spPr bwMode="gray">
          <a:xfrm>
            <a:off x="1889127" y="116524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6" name="Rectangle 189"/>
          <p:cNvSpPr>
            <a:spLocks noChangeArrowheads="1"/>
          </p:cNvSpPr>
          <p:nvPr/>
        </p:nvSpPr>
        <p:spPr bwMode="gray">
          <a:xfrm>
            <a:off x="438150" y="4785"/>
            <a:ext cx="725488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" name="Rectangle 190"/>
          <p:cNvSpPr>
            <a:spLocks noChangeArrowheads="1"/>
          </p:cNvSpPr>
          <p:nvPr/>
        </p:nvSpPr>
        <p:spPr bwMode="gray">
          <a:xfrm>
            <a:off x="1143000" y="533422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" name="Rectangle 200"/>
          <p:cNvSpPr>
            <a:spLocks noChangeArrowheads="1"/>
          </p:cNvSpPr>
          <p:nvPr/>
        </p:nvSpPr>
        <p:spPr bwMode="gray">
          <a:xfrm>
            <a:off x="2578101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9" name="Group 234"/>
          <p:cNvGrpSpPr/>
          <p:nvPr/>
        </p:nvGrpSpPr>
        <p:grpSpPr bwMode="auto">
          <a:xfrm>
            <a:off x="1" y="2257447"/>
            <a:ext cx="4738688" cy="4600575"/>
            <a:chOff x="-9" y="1395"/>
            <a:chExt cx="2985" cy="2898"/>
          </a:xfrm>
        </p:grpSpPr>
        <p:pic>
          <p:nvPicPr>
            <p:cNvPr id="60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09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233"/>
          <p:cNvGrpSpPr/>
          <p:nvPr/>
        </p:nvGrpSpPr>
        <p:grpSpPr bwMode="auto">
          <a:xfrm>
            <a:off x="9525" y="1395420"/>
            <a:ext cx="4256088" cy="4598987"/>
            <a:chOff x="0" y="1039"/>
            <a:chExt cx="2681" cy="2897"/>
          </a:xfrm>
        </p:grpSpPr>
        <p:pic>
          <p:nvPicPr>
            <p:cNvPr id="63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221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232"/>
          <p:cNvGrpSpPr/>
          <p:nvPr/>
        </p:nvGrpSpPr>
        <p:grpSpPr bwMode="auto">
          <a:xfrm>
            <a:off x="-4762" y="304822"/>
            <a:ext cx="3821113" cy="5078413"/>
            <a:chOff x="-7" y="240"/>
            <a:chExt cx="2407" cy="3199"/>
          </a:xfrm>
        </p:grpSpPr>
        <p:pic>
          <p:nvPicPr>
            <p:cNvPr id="66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224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xt Box 235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22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fld id="{0909C343-476B-4C60-8352-358B9FCD3DCC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0822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6400822"/>
            <a:ext cx="2133600" cy="3206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8BED20-7931-4718-825D-D46872B8FDE2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C4EE-A44B-4BA4-A31F-62DDFB16DB58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4323-1765-4EF7-9D02-866A02FD4AB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7E6B-E0D5-4751-BEBD-A79C79D69E95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BB8D-E374-4CFE-8958-4A815AE498F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A149-462C-4BC1-A923-EB3AC3267A5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D52D-0C68-4AB5-843F-3FE03CA11225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F0D6-284B-48F8-8A25-24AD49857A2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6D0D-ECED-4CFD-BC50-4531FE346468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0B66-C2ED-4A3B-BD6C-FC225EC81C49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5308-6FE7-4242-B60B-B1BC1F897A22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7E7FC-4996-47A5-ABB9-74BEDCDA3CC5}" type="datetime1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3D17-1CB9-437A-B908-228AD438B90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3B08-FB91-4DE0-9379-D818D8AAD68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2409-C76B-40F9-86A5-8C6C7BC0145F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ED59-0B43-4207-94C0-861BF253A64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17CA-928E-41B0-8AAE-95DCFD054831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5FB5-517F-4EAA-A586-C0F0941B345C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5DFC-DCDD-4051-9A23-EF27EB7E23F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C8ED-BB7F-4196-B2A6-E391023BAEF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6D76-FC84-4416-A91A-13A87662E9E7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AF39-C747-44B1-8390-83C74293D45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AD1A-F46E-4BD1-97AA-17EE48865F6D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7643-B46E-45E9-8A50-88B107992043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8729-C887-40C0-AAF9-19FD2064D0D6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B318-2D92-4CD4-831E-6572C7B0E0DD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AAC5-5BD7-43D3-8430-70CE9E37626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0577-ECED-4100-B6B7-B35DA936464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7997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1"/>
          <p:cNvGrpSpPr/>
          <p:nvPr/>
        </p:nvGrpSpPr>
        <p:grpSpPr bwMode="auto">
          <a:xfrm>
            <a:off x="434977" y="4766"/>
            <a:ext cx="8015288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87"/>
          <p:cNvSpPr>
            <a:spLocks noChangeArrowheads="1"/>
          </p:cNvSpPr>
          <p:nvPr/>
        </p:nvSpPr>
        <p:spPr bwMode="gray">
          <a:xfrm>
            <a:off x="0" y="1795514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65"/>
          <p:cNvSpPr>
            <a:spLocks noChangeArrowheads="1"/>
          </p:cNvSpPr>
          <p:nvPr/>
        </p:nvSpPr>
        <p:spPr bwMode="gray">
          <a:xfrm>
            <a:off x="5553075" y="5577090"/>
            <a:ext cx="712788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Rectangle 166"/>
          <p:cNvSpPr>
            <a:spLocks noChangeArrowheads="1"/>
          </p:cNvSpPr>
          <p:nvPr/>
        </p:nvSpPr>
        <p:spPr bwMode="gray">
          <a:xfrm>
            <a:off x="7007226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" name="Rectangle 167"/>
          <p:cNvSpPr>
            <a:spLocks noChangeArrowheads="1"/>
          </p:cNvSpPr>
          <p:nvPr/>
        </p:nvSpPr>
        <p:spPr bwMode="gray">
          <a:xfrm>
            <a:off x="6269039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" name="Rectangle 170"/>
          <p:cNvSpPr>
            <a:spLocks noChangeArrowheads="1"/>
          </p:cNvSpPr>
          <p:nvPr/>
        </p:nvSpPr>
        <p:spPr bwMode="gray">
          <a:xfrm>
            <a:off x="2651127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" name="Rectangle 173"/>
          <p:cNvSpPr>
            <a:spLocks noChangeArrowheads="1"/>
          </p:cNvSpPr>
          <p:nvPr/>
        </p:nvSpPr>
        <p:spPr bwMode="gray">
          <a:xfrm>
            <a:off x="4818065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Rectangle 174"/>
          <p:cNvSpPr>
            <a:spLocks noChangeArrowheads="1"/>
          </p:cNvSpPr>
          <p:nvPr/>
        </p:nvSpPr>
        <p:spPr bwMode="gray">
          <a:xfrm>
            <a:off x="1917702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" name="Rectangle 175"/>
          <p:cNvSpPr>
            <a:spLocks noChangeArrowheads="1"/>
          </p:cNvSpPr>
          <p:nvPr/>
        </p:nvSpPr>
        <p:spPr bwMode="gray">
          <a:xfrm>
            <a:off x="5541965" y="4310265"/>
            <a:ext cx="725487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gray">
          <a:xfrm>
            <a:off x="4105275" y="4310265"/>
            <a:ext cx="725488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Rectangle 185"/>
          <p:cNvSpPr>
            <a:spLocks noChangeArrowheads="1"/>
          </p:cNvSpPr>
          <p:nvPr/>
        </p:nvSpPr>
        <p:spPr bwMode="gray">
          <a:xfrm>
            <a:off x="7720013" y="6221615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" name="Rectangle 186"/>
          <p:cNvSpPr>
            <a:spLocks noChangeArrowheads="1"/>
          </p:cNvSpPr>
          <p:nvPr/>
        </p:nvSpPr>
        <p:spPr bwMode="gray">
          <a:xfrm>
            <a:off x="3371951" y="6221615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" name="Rectangle 187"/>
          <p:cNvSpPr>
            <a:spLocks noChangeArrowheads="1"/>
          </p:cNvSpPr>
          <p:nvPr/>
        </p:nvSpPr>
        <p:spPr bwMode="gray">
          <a:xfrm>
            <a:off x="4826001" y="622161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" name="Rectangle 188"/>
          <p:cNvSpPr>
            <a:spLocks noChangeArrowheads="1"/>
          </p:cNvSpPr>
          <p:nvPr/>
        </p:nvSpPr>
        <p:spPr bwMode="gray">
          <a:xfrm>
            <a:off x="1920876" y="622161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5" name="Group 206"/>
          <p:cNvGrpSpPr/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6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gray">
          <a:xfrm>
            <a:off x="0" y="462018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4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5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6" name="Rectangle 146"/>
          <p:cNvSpPr>
            <a:spLocks noChangeArrowheads="1"/>
          </p:cNvSpPr>
          <p:nvPr/>
        </p:nvSpPr>
        <p:spPr bwMode="gray">
          <a:xfrm>
            <a:off x="7691438" y="4815"/>
            <a:ext cx="725487" cy="522287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" name="Rectangle 155"/>
          <p:cNvSpPr>
            <a:spLocks noChangeArrowheads="1"/>
          </p:cNvSpPr>
          <p:nvPr/>
        </p:nvSpPr>
        <p:spPr bwMode="gray">
          <a:xfrm>
            <a:off x="4789490" y="4815"/>
            <a:ext cx="725487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" name="Rectangle 162"/>
          <p:cNvSpPr>
            <a:spLocks noChangeArrowheads="1"/>
          </p:cNvSpPr>
          <p:nvPr/>
        </p:nvSpPr>
        <p:spPr bwMode="gray">
          <a:xfrm>
            <a:off x="446090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" name="Rectangle 164"/>
          <p:cNvSpPr>
            <a:spLocks noChangeArrowheads="1"/>
          </p:cNvSpPr>
          <p:nvPr/>
        </p:nvSpPr>
        <p:spPr bwMode="gray">
          <a:xfrm>
            <a:off x="1889127" y="4815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" name="Rectangle 179"/>
          <p:cNvSpPr>
            <a:spLocks noChangeArrowheads="1"/>
          </p:cNvSpPr>
          <p:nvPr/>
        </p:nvSpPr>
        <p:spPr bwMode="gray">
          <a:xfrm>
            <a:off x="6251577" y="116542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gray">
          <a:xfrm>
            <a:off x="7691438" y="1165427"/>
            <a:ext cx="725487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" name="Rectangle 181"/>
          <p:cNvSpPr>
            <a:spLocks noChangeArrowheads="1"/>
          </p:cNvSpPr>
          <p:nvPr/>
        </p:nvSpPr>
        <p:spPr bwMode="gray">
          <a:xfrm>
            <a:off x="3349626" y="1165427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4800600" y="116542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5" name="Rectangle 183"/>
          <p:cNvSpPr>
            <a:spLocks noChangeArrowheads="1"/>
          </p:cNvSpPr>
          <p:nvPr/>
        </p:nvSpPr>
        <p:spPr bwMode="gray">
          <a:xfrm>
            <a:off x="1889127" y="1165427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6" name="Rectangle 189"/>
          <p:cNvSpPr>
            <a:spLocks noChangeArrowheads="1"/>
          </p:cNvSpPr>
          <p:nvPr/>
        </p:nvSpPr>
        <p:spPr bwMode="gray">
          <a:xfrm>
            <a:off x="438150" y="4815"/>
            <a:ext cx="725488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" name="Rectangle 190"/>
          <p:cNvSpPr>
            <a:spLocks noChangeArrowheads="1"/>
          </p:cNvSpPr>
          <p:nvPr/>
        </p:nvSpPr>
        <p:spPr bwMode="gray">
          <a:xfrm>
            <a:off x="1143000" y="533602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" name="Rectangle 200"/>
          <p:cNvSpPr>
            <a:spLocks noChangeArrowheads="1"/>
          </p:cNvSpPr>
          <p:nvPr/>
        </p:nvSpPr>
        <p:spPr bwMode="gray">
          <a:xfrm>
            <a:off x="2578101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9" name="Group 234"/>
          <p:cNvGrpSpPr/>
          <p:nvPr/>
        </p:nvGrpSpPr>
        <p:grpSpPr bwMode="auto">
          <a:xfrm>
            <a:off x="1" y="2257476"/>
            <a:ext cx="4738688" cy="4600575"/>
            <a:chOff x="-9" y="1395"/>
            <a:chExt cx="2985" cy="2898"/>
          </a:xfrm>
        </p:grpSpPr>
        <p:pic>
          <p:nvPicPr>
            <p:cNvPr id="60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09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233"/>
          <p:cNvGrpSpPr/>
          <p:nvPr/>
        </p:nvGrpSpPr>
        <p:grpSpPr bwMode="auto">
          <a:xfrm>
            <a:off x="9525" y="1395420"/>
            <a:ext cx="4256088" cy="4598987"/>
            <a:chOff x="0" y="1039"/>
            <a:chExt cx="2681" cy="2897"/>
          </a:xfrm>
        </p:grpSpPr>
        <p:pic>
          <p:nvPicPr>
            <p:cNvPr id="63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221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232"/>
          <p:cNvGrpSpPr/>
          <p:nvPr/>
        </p:nvGrpSpPr>
        <p:grpSpPr bwMode="auto">
          <a:xfrm>
            <a:off x="-4762" y="304851"/>
            <a:ext cx="3821113" cy="5078413"/>
            <a:chOff x="-7" y="240"/>
            <a:chExt cx="2407" cy="3199"/>
          </a:xfrm>
        </p:grpSpPr>
        <p:pic>
          <p:nvPicPr>
            <p:cNvPr id="66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224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xt Box 235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1002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fld id="{22210BE0-D965-4007-AAE9-EC8C9AC60EC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1002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6401002"/>
            <a:ext cx="2133600" cy="3206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156960E-EE25-4348-AD16-F1F6E10530B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3CA7AB-4944-4C94-A1A0-88D481DE6586}" type="datetime1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8D9B-200F-4AD1-955E-D9D6A11F6D00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67696-B288-4E48-A904-6147D1D2F799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EEEA-AAA2-4C27-AB00-F02661DBDA30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2CC4-533E-4B19-8794-C9F8B861B244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823C9-55A3-4385-9746-C297FD9DD8C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D7A-A0BF-42A2-906A-D17EE2D23DB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B6E2-FC67-4C78-95D0-B502B563962B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74D2-AAFC-4709-8A54-90ED50CC489C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3B3C-F822-4EC6-942A-9025DEE3105D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0170-7F95-4DEB-980B-A750ADB460A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58F3-029D-405B-889A-B19AD348390E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0E23-B32A-42B7-84C7-FA5C91F3C949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0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7552-6B0F-43C1-8F3A-A65E41B1C15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EACC-DC54-4D85-9201-FB977ED8852C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4344-01C2-4603-9EC4-239D117EDC59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5A264-D6BD-40BB-833C-90F8F6D287E7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FFB0-BA25-493D-AEF2-D27A01106871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74308-711A-4FB6-B3F0-A36173462027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685B-83A4-4A67-8797-1452D78E8E05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2CC59-508E-4420-878A-6C311D5F301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67D7B-7CA0-4F4C-A07F-18F47E6D0A3A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F6A6-A7F9-498F-8B26-44DA79B2BCEB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CE96-726E-4346-AB35-5F216EF9A65F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842D-563B-4E26-93FF-9F649EE08D27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978B-9CD3-42A2-9E87-34741172E008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A06A-C02C-4AC3-B37B-FF03AABF803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40BF-9AA1-4BD5-8087-60317CFC5596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88177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2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E9672-224A-4B2E-A772-9149F6F5F3B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4403-F84A-4400-A960-FFDEF7259530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DC3D-4E75-4AB3-8EB0-39EF6AB31B9B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6824-332A-4A18-B5F0-915BE21F526C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F2E6-AF28-44CD-B183-1BB29344212D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9AD8-26F2-4CDA-9B71-487121760A17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C184C-E95C-4AA9-B25F-87902DBF9EE1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B52C-14B9-4EFF-85DC-D30AC24E33A6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4EBA-9A3B-4AF0-A7E4-D0C7A83E0067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14A2-CEAF-4C28-9CAC-A5B336ACB84D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E2A0-C5A9-42E5-AB72-C174F00F808C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FF30-FF0E-4888-A384-8FE195BDDAC6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1"/>
          <p:cNvGrpSpPr/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5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195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2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4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35" name="Group 206"/>
          <p:cNvGrpSpPr/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6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4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5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6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0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6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8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9" name="Group 234"/>
          <p:cNvGrpSpPr/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60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209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233"/>
          <p:cNvGrpSpPr/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63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221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232"/>
          <p:cNvGrpSpPr/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66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224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8" name="Text Box 235"/>
          <p:cNvSpPr txBox="1">
            <a:spLocks noChangeArrowheads="1"/>
          </p:cNvSpPr>
          <p:nvPr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6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fld id="{4CA7C3D1-905C-45CA-979D-4C59CC1E7192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C90B6A-73A4-4F49-B539-BB95D04E331A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6B7B-8E86-4234-B13A-7013A02195B5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1BD8-515C-4D25-924F-43E58069605A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D4B7-37BD-4B17-8278-02C91E342CC6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FB9C-DF12-4DD0-A2DB-3C34A8273B20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346A-295C-4E80-83E6-48B104568DD8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FD90D-C473-4D5A-97B5-AA92B44110C8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3091D-DBF3-4D59-8C00-CF052DCF93CD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A543-7036-498D-B217-34C4C1BE3271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6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8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3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2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11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99" y="65110"/>
            <a:ext cx="7958137" cy="1011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5"/>
            <a:ext cx="7961312" cy="5360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/>
            </a:lvl1pPr>
          </a:lstStyle>
          <a:p>
            <a:fld id="{FFC3482D-7729-46F5-A74C-B5BBFFF0FB10}" type="datetime1">
              <a:rPr lang="ru-RU" smtClean="0"/>
              <a:t>04.02.2026</a:t>
            </a:fld>
            <a:endParaRPr lang="ru-RU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7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2" y="1892322"/>
            <a:ext cx="619125" cy="614363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4" y="315913"/>
            <a:ext cx="603250" cy="59690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5" y="1128735"/>
            <a:ext cx="603250" cy="593725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8888F06-EA89-4B07-88F1-E50BEA4DE2FF}" type="datetime1">
              <a:rPr lang="ru-RU" smtClean="0"/>
              <a:t>04.02.2026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6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61094F-005D-4C64-B2A7-A432201D3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36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6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2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11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99" y="65110"/>
            <a:ext cx="7958137" cy="10112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45"/>
            <a:ext cx="7961312" cy="5360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/>
            </a:lvl1pPr>
          </a:lstStyle>
          <a:p>
            <a:fld id="{FFC3482D-7729-46F5-A74C-B5BBFFF0FB10}" type="datetime1">
              <a:rPr lang="ru-RU" smtClean="0">
                <a:solidFill>
                  <a:srgbClr val="30311D"/>
                </a:solidFill>
              </a:rPr>
              <a:t>04.02.2026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7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fld id="{A261094F-005D-4C64-B2A7-A432201D3EB0}" type="slidenum">
              <a:rPr lang="ru-RU" smtClean="0">
                <a:solidFill>
                  <a:srgbClr val="30311D"/>
                </a:solidFill>
              </a:rPr>
              <a:t>‹#›</a:t>
            </a:fld>
            <a:endParaRPr lang="ru-RU">
              <a:solidFill>
                <a:srgbClr val="30311D"/>
              </a:solidFill>
            </a:endParaRPr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2" y="1892322"/>
            <a:ext cx="619125" cy="614363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4" y="315913"/>
            <a:ext cx="603250" cy="59690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5" y="1128735"/>
            <a:ext cx="603250" cy="593725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9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14C12-E888-4AA2-A354-57C35FE2AE33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97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9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2710C-DC7B-4B3A-B12B-66DB11BEA758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52"/>
          <p:cNvSpPr>
            <a:spLocks noChangeArrowheads="1"/>
          </p:cNvSpPr>
          <p:nvPr/>
        </p:nvSpPr>
        <p:spPr bwMode="gray">
          <a:xfrm>
            <a:off x="6613536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53"/>
          <p:cNvSpPr>
            <a:spLocks noChangeArrowheads="1"/>
          </p:cNvSpPr>
          <p:nvPr/>
        </p:nvSpPr>
        <p:spPr bwMode="gray">
          <a:xfrm>
            <a:off x="762953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113588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155"/>
          <p:cNvSpPr>
            <a:spLocks noChangeArrowheads="1"/>
          </p:cNvSpPr>
          <p:nvPr/>
        </p:nvSpPr>
        <p:spPr bwMode="gray">
          <a:xfrm>
            <a:off x="862648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" name="Rectangle 156"/>
          <p:cNvSpPr>
            <a:spLocks noChangeArrowheads="1"/>
          </p:cNvSpPr>
          <p:nvPr/>
        </p:nvSpPr>
        <p:spPr bwMode="gray">
          <a:xfrm>
            <a:off x="4575182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5" name="Rectangle 157"/>
          <p:cNvSpPr>
            <a:spLocks noChangeArrowheads="1"/>
          </p:cNvSpPr>
          <p:nvPr/>
        </p:nvSpPr>
        <p:spPr bwMode="gray">
          <a:xfrm>
            <a:off x="56007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083175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097599" y="5440385"/>
            <a:ext cx="509587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068774" y="5440385"/>
            <a:ext cx="509587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6605588" y="4972072"/>
            <a:ext cx="506412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7623186" y="4972072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8628063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5600711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3" name="Rectangle 165"/>
          <p:cNvSpPr>
            <a:spLocks noChangeArrowheads="1"/>
          </p:cNvSpPr>
          <p:nvPr/>
        </p:nvSpPr>
        <p:spPr bwMode="gray">
          <a:xfrm>
            <a:off x="8128011" y="6386535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4" name="Rectangle 166"/>
          <p:cNvSpPr>
            <a:spLocks noChangeArrowheads="1"/>
          </p:cNvSpPr>
          <p:nvPr/>
        </p:nvSpPr>
        <p:spPr bwMode="gray">
          <a:xfrm>
            <a:off x="5091114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5" name="Rectangle 167"/>
          <p:cNvSpPr>
            <a:spLocks noChangeArrowheads="1"/>
          </p:cNvSpPr>
          <p:nvPr/>
        </p:nvSpPr>
        <p:spPr bwMode="gray">
          <a:xfrm>
            <a:off x="6105525" y="638653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6" name="Rectangle 168"/>
          <p:cNvSpPr>
            <a:spLocks noChangeArrowheads="1"/>
          </p:cNvSpPr>
          <p:nvPr/>
        </p:nvSpPr>
        <p:spPr bwMode="gray">
          <a:xfrm>
            <a:off x="4068774" y="6386535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113713" y="5440385"/>
            <a:ext cx="506412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575182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9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73"/>
          <p:cNvSpPr>
            <a:spLocks noChangeArrowheads="1"/>
          </p:cNvSpPr>
          <p:nvPr/>
        </p:nvSpPr>
        <p:spPr bwMode="gray">
          <a:xfrm>
            <a:off x="35560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038486" y="5440385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556011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gray">
          <a:xfrm>
            <a:off x="3046413" y="638653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4" name="Rectangle 181"/>
          <p:cNvSpPr>
            <a:spLocks noChangeArrowheads="1"/>
          </p:cNvSpPr>
          <p:nvPr/>
        </p:nvSpPr>
        <p:spPr bwMode="gray">
          <a:xfrm>
            <a:off x="1524011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5" name="Rectangle 182"/>
          <p:cNvSpPr>
            <a:spLocks noChangeArrowheads="1"/>
          </p:cNvSpPr>
          <p:nvPr/>
        </p:nvSpPr>
        <p:spPr bwMode="gray">
          <a:xfrm>
            <a:off x="25400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024063" y="544038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7" name="Rectangle 184"/>
          <p:cNvSpPr>
            <a:spLocks noChangeArrowheads="1"/>
          </p:cNvSpPr>
          <p:nvPr/>
        </p:nvSpPr>
        <p:spPr bwMode="gray">
          <a:xfrm>
            <a:off x="51118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38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08063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514475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532063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11186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3" name="Rectangle 190"/>
          <p:cNvSpPr>
            <a:spLocks noChangeArrowheads="1"/>
          </p:cNvSpPr>
          <p:nvPr/>
        </p:nvSpPr>
        <p:spPr bwMode="gray">
          <a:xfrm>
            <a:off x="12702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4" name="Rectangle 191"/>
          <p:cNvSpPr>
            <a:spLocks noChangeArrowheads="1"/>
          </p:cNvSpPr>
          <p:nvPr/>
        </p:nvSpPr>
        <p:spPr bwMode="gray">
          <a:xfrm>
            <a:off x="1016001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72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6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68" name="Group 195"/>
          <p:cNvGrpSpPr/>
          <p:nvPr/>
        </p:nvGrpSpPr>
        <p:grpSpPr bwMode="auto">
          <a:xfrm>
            <a:off x="1" y="357188"/>
            <a:ext cx="1157288" cy="1123950"/>
            <a:chOff x="-9" y="1395"/>
            <a:chExt cx="2985" cy="2898"/>
          </a:xfrm>
        </p:grpSpPr>
        <p:pic>
          <p:nvPicPr>
            <p:cNvPr id="1076" name="Picture 196" descr="pan0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1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69" name="Group 198"/>
          <p:cNvGrpSpPr/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074" name="Picture 199" descr="pan0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" name="Freeform 200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70" name="Group 201"/>
          <p:cNvGrpSpPr/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72" name="Picture 202" descr="pan0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3" name="Freeform 203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9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BA91A-B493-4F03-B1C0-9EE30E07D9A5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97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9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55B3E-B96D-4B5D-B9B9-F08BB0F76FEB}" type="slidenum">
              <a:rPr lang="ru-RU" altLang="ru-RU">
                <a:solidFill>
                  <a:srgbClr val="000000"/>
                </a:solidFill>
              </a:r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Rectangle 152"/>
          <p:cNvSpPr>
            <a:spLocks noChangeArrowheads="1"/>
          </p:cNvSpPr>
          <p:nvPr/>
        </p:nvSpPr>
        <p:spPr bwMode="gray">
          <a:xfrm>
            <a:off x="6613536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53"/>
          <p:cNvSpPr>
            <a:spLocks noChangeArrowheads="1"/>
          </p:cNvSpPr>
          <p:nvPr/>
        </p:nvSpPr>
        <p:spPr bwMode="gray">
          <a:xfrm>
            <a:off x="762953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113588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155"/>
          <p:cNvSpPr>
            <a:spLocks noChangeArrowheads="1"/>
          </p:cNvSpPr>
          <p:nvPr/>
        </p:nvSpPr>
        <p:spPr bwMode="gray">
          <a:xfrm>
            <a:off x="862648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" name="Rectangle 156"/>
          <p:cNvSpPr>
            <a:spLocks noChangeArrowheads="1"/>
          </p:cNvSpPr>
          <p:nvPr/>
        </p:nvSpPr>
        <p:spPr bwMode="gray">
          <a:xfrm>
            <a:off x="4575182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5" name="Rectangle 157"/>
          <p:cNvSpPr>
            <a:spLocks noChangeArrowheads="1"/>
          </p:cNvSpPr>
          <p:nvPr/>
        </p:nvSpPr>
        <p:spPr bwMode="gray">
          <a:xfrm>
            <a:off x="56007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083175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097599" y="5440385"/>
            <a:ext cx="509587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068774" y="5440385"/>
            <a:ext cx="509587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6605588" y="4972072"/>
            <a:ext cx="506412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7623186" y="4972072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8628063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5600711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3" name="Rectangle 165"/>
          <p:cNvSpPr>
            <a:spLocks noChangeArrowheads="1"/>
          </p:cNvSpPr>
          <p:nvPr/>
        </p:nvSpPr>
        <p:spPr bwMode="gray">
          <a:xfrm>
            <a:off x="8128011" y="6386535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4" name="Rectangle 166"/>
          <p:cNvSpPr>
            <a:spLocks noChangeArrowheads="1"/>
          </p:cNvSpPr>
          <p:nvPr/>
        </p:nvSpPr>
        <p:spPr bwMode="gray">
          <a:xfrm>
            <a:off x="5091114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5" name="Rectangle 167"/>
          <p:cNvSpPr>
            <a:spLocks noChangeArrowheads="1"/>
          </p:cNvSpPr>
          <p:nvPr/>
        </p:nvSpPr>
        <p:spPr bwMode="gray">
          <a:xfrm>
            <a:off x="6105525" y="638653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6" name="Rectangle 168"/>
          <p:cNvSpPr>
            <a:spLocks noChangeArrowheads="1"/>
          </p:cNvSpPr>
          <p:nvPr/>
        </p:nvSpPr>
        <p:spPr bwMode="gray">
          <a:xfrm>
            <a:off x="4068774" y="6386535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113713" y="5440385"/>
            <a:ext cx="506412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575182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9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73"/>
          <p:cNvSpPr>
            <a:spLocks noChangeArrowheads="1"/>
          </p:cNvSpPr>
          <p:nvPr/>
        </p:nvSpPr>
        <p:spPr bwMode="gray">
          <a:xfrm>
            <a:off x="35560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038486" y="5440385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556011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gray">
          <a:xfrm>
            <a:off x="3046413" y="638653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4" name="Rectangle 181"/>
          <p:cNvSpPr>
            <a:spLocks noChangeArrowheads="1"/>
          </p:cNvSpPr>
          <p:nvPr/>
        </p:nvSpPr>
        <p:spPr bwMode="gray">
          <a:xfrm>
            <a:off x="1524011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5" name="Rectangle 182"/>
          <p:cNvSpPr>
            <a:spLocks noChangeArrowheads="1"/>
          </p:cNvSpPr>
          <p:nvPr/>
        </p:nvSpPr>
        <p:spPr bwMode="gray">
          <a:xfrm>
            <a:off x="254001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024063" y="544038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7" name="Rectangle 184"/>
          <p:cNvSpPr>
            <a:spLocks noChangeArrowheads="1"/>
          </p:cNvSpPr>
          <p:nvPr/>
        </p:nvSpPr>
        <p:spPr bwMode="gray">
          <a:xfrm>
            <a:off x="51118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38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08063" y="544038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514475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532063" y="497207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11186" y="497207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3" name="Rectangle 190"/>
          <p:cNvSpPr>
            <a:spLocks noChangeArrowheads="1"/>
          </p:cNvSpPr>
          <p:nvPr/>
        </p:nvSpPr>
        <p:spPr bwMode="gray">
          <a:xfrm>
            <a:off x="12702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4" name="Rectangle 191"/>
          <p:cNvSpPr>
            <a:spLocks noChangeArrowheads="1"/>
          </p:cNvSpPr>
          <p:nvPr/>
        </p:nvSpPr>
        <p:spPr bwMode="gray">
          <a:xfrm>
            <a:off x="1016001" y="638653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72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6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68" name="Group 195"/>
          <p:cNvGrpSpPr/>
          <p:nvPr/>
        </p:nvGrpSpPr>
        <p:grpSpPr bwMode="auto">
          <a:xfrm>
            <a:off x="1" y="357188"/>
            <a:ext cx="1157288" cy="1123950"/>
            <a:chOff x="-9" y="1395"/>
            <a:chExt cx="2985" cy="2898"/>
          </a:xfrm>
        </p:grpSpPr>
        <p:pic>
          <p:nvPicPr>
            <p:cNvPr id="1076" name="Picture 196" descr="pan0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1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69" name="Group 198"/>
          <p:cNvGrpSpPr/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074" name="Picture 199" descr="pan0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" name="Freeform 200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70" name="Group 201"/>
          <p:cNvGrpSpPr/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72" name="Picture 202" descr="pan0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3" name="Freeform 203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67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8FC3F-7595-4FE2-9873-2D90C3FDE6F6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677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67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093936-9450-4411-AA5C-0FAB35CAEFB3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52"/>
          <p:cNvSpPr>
            <a:spLocks noChangeArrowheads="1"/>
          </p:cNvSpPr>
          <p:nvPr/>
        </p:nvSpPr>
        <p:spPr bwMode="gray">
          <a:xfrm>
            <a:off x="6613626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53"/>
          <p:cNvSpPr>
            <a:spLocks noChangeArrowheads="1"/>
          </p:cNvSpPr>
          <p:nvPr/>
        </p:nvSpPr>
        <p:spPr bwMode="gray">
          <a:xfrm>
            <a:off x="762962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113588" y="544056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155"/>
          <p:cNvSpPr>
            <a:spLocks noChangeArrowheads="1"/>
          </p:cNvSpPr>
          <p:nvPr/>
        </p:nvSpPr>
        <p:spPr bwMode="gray">
          <a:xfrm>
            <a:off x="862657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" name="Rectangle 156"/>
          <p:cNvSpPr>
            <a:spLocks noChangeArrowheads="1"/>
          </p:cNvSpPr>
          <p:nvPr/>
        </p:nvSpPr>
        <p:spPr bwMode="gray">
          <a:xfrm>
            <a:off x="4575182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5" name="Rectangle 157"/>
          <p:cNvSpPr>
            <a:spLocks noChangeArrowheads="1"/>
          </p:cNvSpPr>
          <p:nvPr/>
        </p:nvSpPr>
        <p:spPr bwMode="gray">
          <a:xfrm>
            <a:off x="560080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083175" y="544056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097643" y="5440565"/>
            <a:ext cx="509587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068864" y="5440565"/>
            <a:ext cx="509587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6605588" y="4972252"/>
            <a:ext cx="506412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7623276" y="4972252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8628063" y="497225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5600801" y="497225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3" name="Rectangle 165"/>
          <p:cNvSpPr>
            <a:spLocks noChangeArrowheads="1"/>
          </p:cNvSpPr>
          <p:nvPr/>
        </p:nvSpPr>
        <p:spPr bwMode="gray">
          <a:xfrm>
            <a:off x="8128101" y="6386715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4" name="Rectangle 166"/>
          <p:cNvSpPr>
            <a:spLocks noChangeArrowheads="1"/>
          </p:cNvSpPr>
          <p:nvPr/>
        </p:nvSpPr>
        <p:spPr bwMode="gray">
          <a:xfrm>
            <a:off x="5091114" y="63867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5" name="Rectangle 167"/>
          <p:cNvSpPr>
            <a:spLocks noChangeArrowheads="1"/>
          </p:cNvSpPr>
          <p:nvPr/>
        </p:nvSpPr>
        <p:spPr bwMode="gray">
          <a:xfrm>
            <a:off x="6105525" y="638671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6" name="Rectangle 168"/>
          <p:cNvSpPr>
            <a:spLocks noChangeArrowheads="1"/>
          </p:cNvSpPr>
          <p:nvPr/>
        </p:nvSpPr>
        <p:spPr bwMode="gray">
          <a:xfrm>
            <a:off x="4068864" y="6386715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113713" y="5440565"/>
            <a:ext cx="506412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575182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9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73"/>
          <p:cNvSpPr>
            <a:spLocks noChangeArrowheads="1"/>
          </p:cNvSpPr>
          <p:nvPr/>
        </p:nvSpPr>
        <p:spPr bwMode="gray">
          <a:xfrm>
            <a:off x="355610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038510" y="5440565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556101" y="497225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gray">
          <a:xfrm>
            <a:off x="3046413" y="638671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4" name="Rectangle 181"/>
          <p:cNvSpPr>
            <a:spLocks noChangeArrowheads="1"/>
          </p:cNvSpPr>
          <p:nvPr/>
        </p:nvSpPr>
        <p:spPr bwMode="gray">
          <a:xfrm>
            <a:off x="152408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5" name="Rectangle 182"/>
          <p:cNvSpPr>
            <a:spLocks noChangeArrowheads="1"/>
          </p:cNvSpPr>
          <p:nvPr/>
        </p:nvSpPr>
        <p:spPr bwMode="gray">
          <a:xfrm>
            <a:off x="2540012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024063" y="544056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7" name="Rectangle 184"/>
          <p:cNvSpPr>
            <a:spLocks noChangeArrowheads="1"/>
          </p:cNvSpPr>
          <p:nvPr/>
        </p:nvSpPr>
        <p:spPr bwMode="gray">
          <a:xfrm>
            <a:off x="511199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565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08063" y="5440565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514475" y="497225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532063" y="4972252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11199" y="4972252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3" name="Rectangle 190"/>
          <p:cNvSpPr>
            <a:spLocks noChangeArrowheads="1"/>
          </p:cNvSpPr>
          <p:nvPr/>
        </p:nvSpPr>
        <p:spPr bwMode="gray">
          <a:xfrm>
            <a:off x="12702" y="63867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4" name="Rectangle 191"/>
          <p:cNvSpPr>
            <a:spLocks noChangeArrowheads="1"/>
          </p:cNvSpPr>
          <p:nvPr/>
        </p:nvSpPr>
        <p:spPr bwMode="gray">
          <a:xfrm>
            <a:off x="1016001" y="63867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752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6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68" name="Group 195"/>
          <p:cNvGrpSpPr/>
          <p:nvPr/>
        </p:nvGrpSpPr>
        <p:grpSpPr bwMode="auto">
          <a:xfrm>
            <a:off x="1" y="357188"/>
            <a:ext cx="1157288" cy="1123950"/>
            <a:chOff x="-9" y="1395"/>
            <a:chExt cx="2985" cy="2898"/>
          </a:xfrm>
        </p:grpSpPr>
        <p:pic>
          <p:nvPicPr>
            <p:cNvPr id="1076" name="Picture 196" descr="pan0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1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69" name="Group 198"/>
          <p:cNvGrpSpPr/>
          <p:nvPr/>
        </p:nvGrpSpPr>
        <p:grpSpPr bwMode="auto">
          <a:xfrm>
            <a:off x="-6349" y="195263"/>
            <a:ext cx="1057275" cy="1143000"/>
            <a:chOff x="0" y="1039"/>
            <a:chExt cx="2681" cy="2897"/>
          </a:xfrm>
        </p:grpSpPr>
        <p:pic>
          <p:nvPicPr>
            <p:cNvPr id="1074" name="Picture 199" descr="pan0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" name="Freeform 200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70" name="Group 201"/>
          <p:cNvGrpSpPr/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72" name="Picture 202" descr="pan0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3" name="Freeform 203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2951-9F17-40D4-A309-F29DBD59625B}" type="slidenum">
              <a:rPr lang="ru-RU" altLang="ru-RU"/>
              <a:t>‹#›</a:t>
            </a:fld>
            <a:endParaRPr lang="ru-RU" altLang="ru-RU"/>
          </a:p>
        </p:txBody>
      </p:sp>
      <p:grpSp>
        <p:nvGrpSpPr>
          <p:cNvPr id="5124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666699"/>
                </a:solidFill>
              </a:endParaRPr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9999CC"/>
                </a:solidFill>
              </a:endParaRPr>
            </a:p>
          </p:txBody>
        </p:sp>
      </p:grpSp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1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3360A-49D2-456F-92AC-BB2856E1C208}" type="datetimeFigureOut">
              <a:rPr lang="ru-RU">
                <a:solidFill>
                  <a:srgbClr val="000000"/>
                </a:solidFill>
              </a:rPr>
              <a:t>04.02.2026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02E5D-E954-476A-9604-E3A2A60DC1D8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1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2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4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5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6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7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8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9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0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1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2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3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4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5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6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7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196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9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1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2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3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4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5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6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7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8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59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196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0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1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98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2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98"/>
            </a:scheme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3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4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59999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6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68" name="Group 195"/>
          <p:cNvGrpSpPr/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076" name="Picture 196" descr="pan0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1" name="Freeform 197"/>
            <p:cNvSpPr/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69" name="Group 198"/>
          <p:cNvGrpSpPr/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074" name="Picture 199" descr="pan0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" name="Freeform 200" descr="wiz_gold04"/>
            <p:cNvSpPr/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70" name="Group 201"/>
          <p:cNvGrpSpPr/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072" name="Picture 202" descr="pan01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3" name="Freeform 203" descr="wiz_gold01"/>
            <p:cNvSpPr/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251520" y="548680"/>
            <a:ext cx="8746344" cy="5006181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35280" algn="ctr">
              <a:spcBef>
                <a:spcPts val="11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доклад </a:t>
            </a:r>
          </a:p>
          <a:p>
            <a:pPr marL="342900" indent="-335280" algn="ctr">
              <a:spcBef>
                <a:spcPts val="110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директора полилингвальной многопрофильной гимназии </a:t>
            </a:r>
          </a:p>
          <a:p>
            <a:pPr marL="342900" indent="-335280" algn="ctr">
              <a:spcBef>
                <a:spcPts val="11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35280" algn="ctr">
              <a:spcBef>
                <a:spcPts val="1150"/>
              </a:spcBef>
              <a:buClrTx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r>
              <a:rPr lang="ru-RU" sz="5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Валитова Ильдара </a:t>
            </a:r>
            <a:r>
              <a:rPr lang="ru-RU" sz="5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Исканадровича</a:t>
            </a:r>
            <a:endParaRPr lang="ru-RU" sz="5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21074" r="23616" b="24365"/>
          <a:stretch/>
        </p:blipFill>
        <p:spPr>
          <a:xfrm>
            <a:off x="251520" y="692696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57587" cy="49685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639000" cy="838200"/>
          </a:xfrm>
        </p:spPr>
        <p:txBody>
          <a:bodyPr/>
          <a:lstStyle/>
          <a:p>
            <a:pPr algn="ctr"/>
            <a:r>
              <a:rPr lang="ru-RU" sz="3000" dirty="0"/>
              <a:t>Рейтинг школ по качеству образования в городе Стерлитамак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городе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городе – научно-исследовательская 						деятельность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городе и республике – олимпиады на Кубок 						им. Ю.А. Гагарина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городе – перечневые олимпиады 						ВУЗов</a:t>
            </a:r>
          </a:p>
          <a:p>
            <a:pPr marL="0" indent="0">
              <a:buNone/>
            </a:pPr>
            <a:br>
              <a:rPr lang="ru-RU" sz="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Рейтинг школ по качеству образования </a:t>
            </a:r>
            <a:br>
              <a:rPr lang="ru-RU" sz="2400" dirty="0"/>
            </a:br>
            <a:r>
              <a:rPr lang="ru-RU" sz="2400" dirty="0"/>
              <a:t>в Республике Башкортостан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724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место в рейтинге Республиканской Олимпиады на Кубок им. Ю.А. Гагарина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место в рейтинге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место в рейтинге Школ Союза Машиностроителей РФ  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91400" cy="83820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– 500 в рейтинге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RAEX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количеству выпускников, поступивших в ведущие вузы России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90071-16AA-45F6-5E52-4CF089F5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" y="188639"/>
            <a:ext cx="9116852" cy="65024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5D2F36-A0D3-2BCA-EDCF-840254E3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72" y="0"/>
            <a:ext cx="911038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" y="1700808"/>
            <a:ext cx="8899563" cy="4392488"/>
          </a:xfrm>
        </p:spPr>
      </p:pic>
    </p:spTree>
    <p:extLst>
      <p:ext uri="{BB962C8B-B14F-4D97-AF65-F5344CB8AC3E}">
        <p14:creationId xmlns:p14="http://schemas.microsoft.com/office/powerpoint/2010/main" val="245117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331640" y="116632"/>
            <a:ext cx="7632848" cy="1523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999FF">
                        <a:tint val="40000"/>
                        <a:satMod val="250000"/>
                      </a:srgbClr>
                    </a:gs>
                    <a:gs pos="9000">
                      <a:srgbClr val="9999FF">
                        <a:tint val="52000"/>
                        <a:satMod val="300000"/>
                      </a:srgbClr>
                    </a:gs>
                    <a:gs pos="50000">
                      <a:srgbClr val="9999FF">
                        <a:shade val="20000"/>
                        <a:satMod val="300000"/>
                      </a:srgbClr>
                    </a:gs>
                    <a:gs pos="79000">
                      <a:srgbClr val="9999FF">
                        <a:tint val="52000"/>
                        <a:satMod val="300000"/>
                      </a:srgbClr>
                    </a:gs>
                    <a:gs pos="100000">
                      <a:srgbClr val="9999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Результативность участия в </a:t>
            </a:r>
            <a:r>
              <a:rPr lang="ru-RU" sz="3100" b="1" dirty="0" err="1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999FF">
                        <a:tint val="40000"/>
                        <a:satMod val="250000"/>
                      </a:srgbClr>
                    </a:gs>
                    <a:gs pos="9000">
                      <a:srgbClr val="9999FF">
                        <a:tint val="52000"/>
                        <a:satMod val="300000"/>
                      </a:srgbClr>
                    </a:gs>
                    <a:gs pos="50000">
                      <a:srgbClr val="9999FF">
                        <a:shade val="20000"/>
                        <a:satMod val="300000"/>
                      </a:srgbClr>
                    </a:gs>
                    <a:gs pos="79000">
                      <a:srgbClr val="9999FF">
                        <a:tint val="52000"/>
                        <a:satMod val="300000"/>
                      </a:srgbClr>
                    </a:gs>
                    <a:gs pos="100000">
                      <a:srgbClr val="9999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ВсОШ</a:t>
            </a:r>
            <a:endParaRPr lang="ru-RU" sz="3100" b="1" dirty="0">
              <a:ln w="10541" cmpd="sng">
                <a:solidFill>
                  <a:srgbClr val="9999F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9999FF">
                      <a:tint val="40000"/>
                      <a:satMod val="250000"/>
                    </a:srgbClr>
                  </a:gs>
                  <a:gs pos="9000">
                    <a:srgbClr val="9999FF">
                      <a:tint val="52000"/>
                      <a:satMod val="300000"/>
                    </a:srgbClr>
                  </a:gs>
                  <a:gs pos="50000">
                    <a:srgbClr val="9999FF">
                      <a:shade val="20000"/>
                      <a:satMod val="300000"/>
                    </a:srgbClr>
                  </a:gs>
                  <a:gs pos="79000">
                    <a:srgbClr val="9999FF">
                      <a:tint val="52000"/>
                      <a:satMod val="300000"/>
                    </a:srgbClr>
                  </a:gs>
                  <a:gs pos="100000">
                    <a:srgbClr val="9999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36575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100" b="1" dirty="0">
                <a:ln w="10541" cmpd="sng">
                  <a:solidFill>
                    <a:srgbClr val="9999F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999FF">
                        <a:tint val="40000"/>
                        <a:satMod val="250000"/>
                      </a:srgbClr>
                    </a:gs>
                    <a:gs pos="9000">
                      <a:srgbClr val="9999FF">
                        <a:tint val="52000"/>
                        <a:satMod val="300000"/>
                      </a:srgbClr>
                    </a:gs>
                    <a:gs pos="50000">
                      <a:srgbClr val="9999FF">
                        <a:shade val="20000"/>
                        <a:satMod val="300000"/>
                      </a:srgbClr>
                    </a:gs>
                    <a:gs pos="79000">
                      <a:srgbClr val="9999FF">
                        <a:tint val="52000"/>
                        <a:satMod val="300000"/>
                      </a:srgbClr>
                    </a:gs>
                    <a:gs pos="100000">
                      <a:srgbClr val="9999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ln w="10541" cmpd="sng">
                <a:solidFill>
                  <a:srgbClr val="9999F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9999FF">
                      <a:tint val="40000"/>
                      <a:satMod val="250000"/>
                    </a:srgbClr>
                  </a:gs>
                  <a:gs pos="9000">
                    <a:srgbClr val="9999FF">
                      <a:tint val="52000"/>
                      <a:satMod val="300000"/>
                    </a:srgbClr>
                  </a:gs>
                  <a:gs pos="50000">
                    <a:srgbClr val="9999FF">
                      <a:shade val="20000"/>
                      <a:satMod val="300000"/>
                    </a:srgbClr>
                  </a:gs>
                  <a:gs pos="79000">
                    <a:srgbClr val="9999FF">
                      <a:tint val="52000"/>
                      <a:satMod val="300000"/>
                    </a:srgbClr>
                  </a:gs>
                  <a:gs pos="100000">
                    <a:srgbClr val="9999FF">
                      <a:tint val="40000"/>
                      <a:satMod val="250000"/>
                    </a:srgbClr>
                  </a:gs>
                </a:gsLst>
                <a:lin ang="5400000"/>
              </a:gra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9019"/>
              </p:ext>
            </p:extLst>
          </p:nvPr>
        </p:nvGraphicFramePr>
        <p:xfrm>
          <a:off x="539552" y="1196752"/>
          <a:ext cx="8208911" cy="5581856"/>
        </p:xfrm>
        <a:graphic>
          <a:graphicData uri="http://schemas.openxmlformats.org/drawingml/2006/table">
            <a:tbl>
              <a:tblPr/>
              <a:tblGrid>
                <a:gridCol w="153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Учебный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победителей и призеров ВОШ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Муниципальный этап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 этап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Заключительный этап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2014-2015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2015-2016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2016-2017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2017-2018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2018-2019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2019-2020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2020-2021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2021-2022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2022-2023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2023-2024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2024-2025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291 (без ИЗО/черчения)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611560" y="980728"/>
            <a:ext cx="8712968" cy="15121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000" dirty="0">
                <a:solidFill>
                  <a:schemeClr val="tx1"/>
                </a:solidFill>
              </a:rPr>
              <a:t>На 04.02.2026г. известны результаты Регионального этапа ВОШ по четырём предметам: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99293"/>
              </p:ext>
            </p:extLst>
          </p:nvPr>
        </p:nvGraphicFramePr>
        <p:xfrm>
          <a:off x="467545" y="2492897"/>
          <a:ext cx="8280918" cy="415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19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Предметы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Победители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Призёры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/>
                        <a:t>Биология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0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Информатика и ИКТ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/>
                        <a:t>Экономика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309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Прямоугольник 1"/>
          <p:cNvSpPr>
            <a:spLocks noChangeArrowheads="1"/>
          </p:cNvSpPr>
          <p:nvPr/>
        </p:nvSpPr>
        <p:spPr bwMode="auto">
          <a:xfrm>
            <a:off x="1187494" y="3213100"/>
            <a:ext cx="1368425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838200"/>
          </a:xfrm>
        </p:spPr>
        <p:txBody>
          <a:bodyPr/>
          <a:lstStyle/>
          <a:p>
            <a:r>
              <a:rPr lang="ru-RU" dirty="0"/>
              <a:t>Результаты поступления в ВУЗЫ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11500"/>
              </p:ext>
            </p:extLst>
          </p:nvPr>
        </p:nvGraphicFramePr>
        <p:xfrm>
          <a:off x="134632" y="1484784"/>
          <a:ext cx="8829856" cy="49885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4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4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62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009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выпускников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классов/чел/</a:t>
                      </a:r>
                    </a:p>
                  </a:txBody>
                  <a:tcPr marL="41301" marR="41301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Коммерция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За пределами РФ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301" marR="41301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организации высшего образования</a:t>
                      </a:r>
                    </a:p>
                  </a:txBody>
                  <a:tcPr marL="41301" marR="41301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Поступление  в СПО</a:t>
                      </a:r>
                    </a:p>
                  </a:txBody>
                  <a:tcPr marL="41301" marR="41301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Поступили на работу </a:t>
                      </a:r>
                    </a:p>
                  </a:txBody>
                  <a:tcPr marL="41301" marR="41301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регионы РФ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РБ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регионы РФ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5068" marR="5506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5068" marR="5506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5068" marR="5506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55068" marR="5506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Очно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Очно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Очно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Очно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Очно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424" marR="73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671638" y="304800"/>
            <a:ext cx="6365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 успеха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призеров и победителей олимпиад, конкурсов,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соревнований, начиная с муниципального этапа</a:t>
            </a:r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375793"/>
              </p:ext>
            </p:extLst>
          </p:nvPr>
        </p:nvGraphicFramePr>
        <p:xfrm>
          <a:off x="6060" y="1372424"/>
          <a:ext cx="9030436" cy="536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25" y="1700808"/>
            <a:ext cx="8859391" cy="9286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Количество обучающихся </a:t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1 сентября,</a:t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желающих получить образование в гимназии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34326"/>
              </p:ext>
            </p:extLst>
          </p:nvPr>
        </p:nvGraphicFramePr>
        <p:xfrm>
          <a:off x="154625" y="3356992"/>
          <a:ext cx="8828794" cy="32403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64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9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9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96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6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2018-2019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2020-2021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2022-2023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2023-2024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2024-2025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2025-2026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6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Численность контингента обучающихся по каждому уровню образования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ступень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568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589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 ступень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 ступень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1260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1269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1308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1394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30" y="-15190"/>
            <a:ext cx="87129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поступлении и расходовании финансовых целевых средств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465395"/>
              </p:ext>
            </p:extLst>
          </p:nvPr>
        </p:nvGraphicFramePr>
        <p:xfrm>
          <a:off x="107315" y="764540"/>
          <a:ext cx="8912225" cy="594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Получено и исполнено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585" marR="66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Сакко и Ванцетти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ул. Ибрагимова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Пр. Ленина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5 751 091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8 557 901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4 276 370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 ремонт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45 157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9 509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2 366 798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278 902</a:t>
                      </a:r>
                      <a:endParaRPr lang="ru-RU" altLang="en-US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171 000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91 186 109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altLang="en-US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48 413 215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содержанию имущества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6 473 406</a:t>
                      </a:r>
                      <a:endParaRPr lang="ru-RU" sz="1600" b="1" baseline="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14 591 958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2 427 592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931 029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79 497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5 014 532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753 590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23 517 767</a:t>
                      </a: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60 316 709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588 066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(11 398 625 за питание,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– 8 482 903;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- 2 915 722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918" y="260777"/>
            <a:ext cx="87129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endParaRPr lang="ru-RU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поступлении и расходовании внебюджетных средств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73697"/>
              </p:ext>
            </p:extLst>
          </p:nvPr>
        </p:nvGraphicFramePr>
        <p:xfrm>
          <a:off x="108140" y="1124873"/>
          <a:ext cx="8928991" cy="5706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585" marR="6658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Получено и исполнено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585" marR="6658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 2025 г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585" marR="665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Остаток на начало года: 1 998 998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образовательные услуги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ДОУ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4 408 688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153 435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2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аренду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191 343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платным услугам,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аренда, в том числе: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6 920 653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4 356 402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содержанию имущества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alt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11 500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2 502 751</a:t>
                      </a: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конец года: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1 291 488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( 337 513 платные услуги СОШ,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798 488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платные услуги ДОУ,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родительская плата 138 757,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аренда – 13 089,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доходы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от возмещения расходов – 3 641)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6585" marR="66585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6585" marR="66585" marT="0" marB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677" y="-315416"/>
            <a:ext cx="9071990" cy="145415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были приоритеты на 2025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856357"/>
            <a:ext cx="87484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кабинетов: ОБЖ, труда для мальчиков, труда для девочек;</a:t>
            </a:r>
          </a:p>
          <a:p>
            <a:pPr marL="342900" indent="-342900" algn="just">
              <a:buFontTx/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кабинетов труда;</a:t>
            </a:r>
          </a:p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диванов для коридоров старшего корпуса.</a:t>
            </a:r>
          </a:p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кабинетов 1 корпуса (где обучались уч-ся начальных классов)</a:t>
            </a:r>
          </a:p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мебели для этих классов.</a:t>
            </a:r>
          </a:p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компьютерного оборудования в кабинетах  информатики и ИКТ.</a:t>
            </a:r>
          </a:p>
          <a:p>
            <a:pPr marL="342900" indent="-342900" algn="just">
              <a:buAutoNum type="arabicPeriod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мини-трактора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-315416"/>
            <a:ext cx="6157366" cy="145415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на 2026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83164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кабинетов: труда для мальчиков, труда для девочек;</a:t>
            </a:r>
          </a:p>
          <a:p>
            <a:pPr marL="342900" indent="-342900" algn="just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кабинетов труда;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диванов для коридоров старшего корпуса;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мебели для бывших кабинетов начальных классов;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компьютерного оборудования в кабинетах  информатики и ИКТ;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открытие соляной пещеры;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«Тропы здоровья»</a:t>
            </a:r>
          </a:p>
          <a:p>
            <a:pPr marL="342900" indent="-3429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проекторов в 1 корпусе.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0" y="1556814"/>
            <a:ext cx="9144000" cy="33115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cs typeface="Lucida Sans Unicode" panose="020B0602030504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Корпуса Гимназии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11256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Корпус №1: </a:t>
            </a:r>
            <a:r>
              <a:rPr lang="ru-RU" dirty="0"/>
              <a:t>с 6-11 классы </a:t>
            </a:r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en-US" b="1" dirty="0">
                <a:solidFill>
                  <a:srgbClr val="FF0000"/>
                </a:solidFill>
              </a:rPr>
              <a:t>18</a:t>
            </a:r>
            <a:r>
              <a:rPr lang="ru-RU" dirty="0"/>
              <a:t> учеников в одну смену! (по проекту 750)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Ул. Сакко и Ванцетти, 68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Корпус №2: </a:t>
            </a:r>
            <a:r>
              <a:rPr lang="ru-RU" dirty="0"/>
              <a:t>ДОУ 6 групп </a:t>
            </a:r>
            <a:r>
              <a:rPr lang="ru-RU" sz="3600" b="1" dirty="0">
                <a:solidFill>
                  <a:srgbClr val="FF0000"/>
                </a:solidFill>
              </a:rPr>
              <a:t>140</a:t>
            </a:r>
            <a:r>
              <a:rPr lang="ru-RU" dirty="0"/>
              <a:t> воспитанников;</a:t>
            </a:r>
          </a:p>
          <a:p>
            <a:pPr marL="0" indent="0">
              <a:buNone/>
            </a:pPr>
            <a:r>
              <a:rPr lang="ru-RU" dirty="0"/>
              <a:t> с 1-5 классы (по 5 классов в параллели) </a:t>
            </a:r>
            <a:r>
              <a:rPr lang="ru-RU" b="1" dirty="0">
                <a:solidFill>
                  <a:srgbClr val="FF0000"/>
                </a:solidFill>
              </a:rPr>
              <a:t>739 (690) </a:t>
            </a:r>
            <a:r>
              <a:rPr lang="ru-RU" dirty="0"/>
              <a:t>учеников в одну смену! (по проекту 750)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Ул. Ибрагимова, 1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Корпус №3: </a:t>
            </a:r>
            <a:r>
              <a:rPr lang="ru-RU" dirty="0"/>
              <a:t>ДОУ «Умка» 12 групп </a:t>
            </a:r>
            <a:r>
              <a:rPr lang="ru-RU" b="1" dirty="0">
                <a:solidFill>
                  <a:srgbClr val="FF0000"/>
                </a:solidFill>
              </a:rPr>
              <a:t>320 </a:t>
            </a:r>
            <a:r>
              <a:rPr lang="ru-RU" dirty="0"/>
              <a:t>воспитанников. </a:t>
            </a:r>
            <a:r>
              <a:rPr lang="ru-RU" b="1" dirty="0">
                <a:solidFill>
                  <a:srgbClr val="FF0000"/>
                </a:solidFill>
              </a:rPr>
              <a:t>Пр. Ленина, 81 б.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838200"/>
          </a:xfrm>
        </p:spPr>
        <p:txBody>
          <a:bodyPr/>
          <a:lstStyle/>
          <a:p>
            <a:r>
              <a:rPr lang="ru-RU" sz="2800" dirty="0"/>
              <a:t>В гостях депутаты Государственной Думы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136904" cy="54224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сентября во корпусе №2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8" y="1268760"/>
            <a:ext cx="7848872" cy="54039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Методический десант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424056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4613719"/>
          </a:xfrm>
        </p:spPr>
      </p:pic>
    </p:spTree>
    <p:extLst>
      <p:ext uri="{BB962C8B-B14F-4D97-AF65-F5344CB8AC3E}">
        <p14:creationId xmlns:p14="http://schemas.microsoft.com/office/powerpoint/2010/main" val="203493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25500"/>
          <a:stretch/>
        </p:blipFill>
        <p:spPr>
          <a:xfrm>
            <a:off x="179511" y="1700808"/>
            <a:ext cx="4719103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7653" r="1404" b="4148"/>
          <a:stretch/>
        </p:blipFill>
        <p:spPr>
          <a:xfrm>
            <a:off x="5148064" y="1196752"/>
            <a:ext cx="367926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8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Турнир по быстрым шашкам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b="4848"/>
          <a:stretch/>
        </p:blipFill>
        <p:spPr>
          <a:xfrm>
            <a:off x="611560" y="1484784"/>
            <a:ext cx="8136904" cy="5154897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6*598"/>
  <p:tag name="TABLE_ENDDRAG_RECT" val="25*64*686*59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846</Words>
  <Application>Microsoft Office PowerPoint</Application>
  <PresentationFormat>Экран (4:3)</PresentationFormat>
  <Paragraphs>271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437TGp_bizpeople_light_ani</vt:lpstr>
      <vt:lpstr>Открытая</vt:lpstr>
      <vt:lpstr>1_437TGp_bizpeople_light_ani</vt:lpstr>
      <vt:lpstr>7_Default Design</vt:lpstr>
      <vt:lpstr>9_Default Design</vt:lpstr>
      <vt:lpstr>18_Default Design</vt:lpstr>
      <vt:lpstr>1_Пиксел</vt:lpstr>
      <vt:lpstr>6_Default Design</vt:lpstr>
      <vt:lpstr>Презентация PowerPoint</vt:lpstr>
      <vt:lpstr>Количество обучающихся  на 1 сентября, желающих получить образование в гимназии</vt:lpstr>
      <vt:lpstr>Корпуса Гимназии №1</vt:lpstr>
      <vt:lpstr>В гостях депутаты Государственной Думы</vt:lpstr>
      <vt:lpstr>1 сентября во корпусе №2</vt:lpstr>
      <vt:lpstr>Методический десант</vt:lpstr>
      <vt:lpstr>Презентация PowerPoint</vt:lpstr>
      <vt:lpstr>Презентация PowerPoint</vt:lpstr>
      <vt:lpstr>Турнир по быстрым шашкам</vt:lpstr>
      <vt:lpstr>Презентация PowerPoint</vt:lpstr>
      <vt:lpstr>Рейтинг школ по качеству образования в городе Стерлитамак</vt:lpstr>
      <vt:lpstr>Рейтинг школ по качеству образования  в Республике Башкортостан</vt:lpstr>
      <vt:lpstr>ТОП – 500 в рейтинге RAEX по количеству выпускников, поступивших в ведущие вузы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поступления в ВУЗЫ</vt:lpstr>
      <vt:lpstr>Презентация PowerPoint</vt:lpstr>
      <vt:lpstr>Презентация PowerPoint</vt:lpstr>
      <vt:lpstr>Презентация PowerPoint</vt:lpstr>
      <vt:lpstr>Какие были приоритеты на 2025 год</vt:lpstr>
      <vt:lpstr>Приоритеты на 2026 год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по итогам 2 триместра  2012-2013 учебного года</dc:title>
  <dc:creator>HMP</dc:creator>
  <cp:lastModifiedBy>PC</cp:lastModifiedBy>
  <cp:revision>824</cp:revision>
  <cp:lastPrinted>2026-02-04T12:32:04Z</cp:lastPrinted>
  <dcterms:created xsi:type="dcterms:W3CDTF">2013-02-20T06:38:00Z</dcterms:created>
  <dcterms:modified xsi:type="dcterms:W3CDTF">2026-02-04T12:32:26Z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B8D1CF8ED08B4F09A76DB5FE7B2E8EFC_12</vt:lpwstr>
  </property>
  <property fmtid="{D5CDD505-2E9C-101B-9397-08002B2CF9AE}" pid="3" name="KSOProductBuildVer">
    <vt:lpwstr>1049-12.2.0.19805</vt:lpwstr>
  </property>
</Properties>
</file>